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93" r:id="rId3"/>
    <p:sldId id="294" r:id="rId4"/>
    <p:sldId id="296" r:id="rId5"/>
    <p:sldId id="257" r:id="rId6"/>
    <p:sldId id="276" r:id="rId7"/>
    <p:sldId id="289" r:id="rId8"/>
    <p:sldId id="292" r:id="rId9"/>
    <p:sldId id="284" r:id="rId10"/>
    <p:sldId id="277" r:id="rId11"/>
    <p:sldId id="278" r:id="rId12"/>
    <p:sldId id="291" r:id="rId13"/>
    <p:sldId id="280" r:id="rId14"/>
    <p:sldId id="295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  <a:srgbClr val="606060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4F5E8-9CD7-4914-A635-D83C90B59E16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31967FB6-2524-4B7E-9706-9C222A51845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/>
            <a:t>MLEKARSKA VERIGA</a:t>
          </a:r>
          <a:endParaRPr lang="sl-SI" sz="1600" dirty="0"/>
        </a:p>
      </dgm:t>
    </dgm:pt>
    <dgm:pt modelId="{861EAA69-37B2-44CB-851C-BF3800A05A8B}" type="parTrans" cxnId="{F8357E1C-61DE-4E2F-824D-B630BF96FBB0}">
      <dgm:prSet/>
      <dgm:spPr/>
      <dgm:t>
        <a:bodyPr/>
        <a:lstStyle/>
        <a:p>
          <a:endParaRPr lang="sl-SI"/>
        </a:p>
      </dgm:t>
    </dgm:pt>
    <dgm:pt modelId="{1A7AF723-4079-4321-8326-4C359C501DD1}" type="sibTrans" cxnId="{F8357E1C-61DE-4E2F-824D-B630BF96FBB0}">
      <dgm:prSet/>
      <dgm:spPr/>
      <dgm:t>
        <a:bodyPr/>
        <a:lstStyle/>
        <a:p>
          <a:endParaRPr lang="sl-SI"/>
        </a:p>
      </dgm:t>
    </dgm:pt>
    <dgm:pt modelId="{06A2ED36-1023-4523-8B2D-4E6739C98A89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sz="1600" b="1" dirty="0"/>
            <a:t>MESNA VERIGA</a:t>
          </a:r>
          <a:endParaRPr lang="sl-SI" sz="1600" dirty="0"/>
        </a:p>
      </dgm:t>
    </dgm:pt>
    <dgm:pt modelId="{D8E6BB7A-9B87-4D1A-8341-BC4B9B51F71B}" type="parTrans" cxnId="{31072ED1-E901-4604-AAC1-2AE349A661F8}">
      <dgm:prSet/>
      <dgm:spPr/>
      <dgm:t>
        <a:bodyPr/>
        <a:lstStyle/>
        <a:p>
          <a:endParaRPr lang="sl-SI"/>
        </a:p>
      </dgm:t>
    </dgm:pt>
    <dgm:pt modelId="{67DE3526-4FA5-4742-B011-B8617F071E1D}" type="sibTrans" cxnId="{31072ED1-E901-4604-AAC1-2AE349A661F8}">
      <dgm:prSet/>
      <dgm:spPr/>
      <dgm:t>
        <a:bodyPr/>
        <a:lstStyle/>
        <a:p>
          <a:endParaRPr lang="sl-SI"/>
        </a:p>
      </dgm:t>
    </dgm:pt>
    <dgm:pt modelId="{5D6D3174-9646-4760-BF0F-35C386B0BCD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sl-SI" sz="1600" b="1" dirty="0"/>
            <a:t>ŽITNA VERIGA</a:t>
          </a:r>
          <a:endParaRPr lang="sl-SI" sz="1600" dirty="0"/>
        </a:p>
      </dgm:t>
    </dgm:pt>
    <dgm:pt modelId="{44789855-1D7A-4A37-8788-C9EBEF80B366}" type="parTrans" cxnId="{EF5B649E-80B3-4C84-A7E3-947635524A3F}">
      <dgm:prSet/>
      <dgm:spPr/>
      <dgm:t>
        <a:bodyPr/>
        <a:lstStyle/>
        <a:p>
          <a:endParaRPr lang="sl-SI"/>
        </a:p>
      </dgm:t>
    </dgm:pt>
    <dgm:pt modelId="{CB89624E-9EEF-420C-9DB2-9BACA76ED0C3}" type="sibTrans" cxnId="{EF5B649E-80B3-4C84-A7E3-947635524A3F}">
      <dgm:prSet/>
      <dgm:spPr/>
      <dgm:t>
        <a:bodyPr/>
        <a:lstStyle/>
        <a:p>
          <a:endParaRPr lang="sl-SI"/>
        </a:p>
      </dgm:t>
    </dgm:pt>
    <dgm:pt modelId="{5A2F3414-CA96-447E-81A5-8E939F711821}">
      <dgm:prSet custT="1"/>
      <dgm:spPr>
        <a:solidFill>
          <a:srgbClr val="FF0000"/>
        </a:solidFill>
      </dgm:spPr>
      <dgm:t>
        <a:bodyPr/>
        <a:lstStyle/>
        <a:p>
          <a:r>
            <a:rPr lang="sl-SI" sz="1600" b="1" dirty="0"/>
            <a:t>SADJARSKA VERIGA</a:t>
          </a:r>
          <a:endParaRPr lang="sl-SI" sz="1100" dirty="0"/>
        </a:p>
      </dgm:t>
    </dgm:pt>
    <dgm:pt modelId="{71DABDCA-F14A-4F92-BB3A-2DE360A902B2}" type="parTrans" cxnId="{DDA5F235-63B1-4F45-B82E-8CFFDB229B7B}">
      <dgm:prSet/>
      <dgm:spPr/>
      <dgm:t>
        <a:bodyPr/>
        <a:lstStyle/>
        <a:p>
          <a:endParaRPr lang="sl-SI"/>
        </a:p>
      </dgm:t>
    </dgm:pt>
    <dgm:pt modelId="{266FB5A5-73AC-4D08-9194-6760234BD99D}" type="sibTrans" cxnId="{DDA5F235-63B1-4F45-B82E-8CFFDB229B7B}">
      <dgm:prSet/>
      <dgm:spPr/>
      <dgm:t>
        <a:bodyPr/>
        <a:lstStyle/>
        <a:p>
          <a:endParaRPr lang="sl-SI"/>
        </a:p>
      </dgm:t>
    </dgm:pt>
    <dgm:pt modelId="{B3D68985-23B1-43BE-A6CA-FB924D8CAB74}">
      <dgm:prSet custT="1"/>
      <dgm:spPr/>
      <dgm:t>
        <a:bodyPr/>
        <a:lstStyle/>
        <a:p>
          <a:r>
            <a:rPr lang="sl-SI" sz="1400" b="0" i="1" dirty="0" err="1"/>
            <a:t>Ekolat</a:t>
          </a:r>
          <a:endParaRPr lang="sl-SI" sz="1400" b="0" i="1" dirty="0"/>
        </a:p>
      </dgm:t>
    </dgm:pt>
    <dgm:pt modelId="{D0551989-A14A-41B9-BF5E-828F0B49EE33}" type="parTrans" cxnId="{BFF4F465-EEDB-47FD-9A2E-55193D3F2081}">
      <dgm:prSet/>
      <dgm:spPr/>
      <dgm:t>
        <a:bodyPr/>
        <a:lstStyle/>
        <a:p>
          <a:endParaRPr lang="sl-SI"/>
        </a:p>
      </dgm:t>
    </dgm:pt>
    <dgm:pt modelId="{C22A49EC-ACA5-46F4-8CE7-67FF18721BFF}" type="sibTrans" cxnId="{BFF4F465-EEDB-47FD-9A2E-55193D3F2081}">
      <dgm:prSet/>
      <dgm:spPr/>
      <dgm:t>
        <a:bodyPr/>
        <a:lstStyle/>
        <a:p>
          <a:endParaRPr lang="sl-SI"/>
        </a:p>
      </dgm:t>
    </dgm:pt>
    <dgm:pt modelId="{EE468790-1D42-4688-A926-D0E98CF8B83E}">
      <dgm:prSet custT="1"/>
      <dgm:spPr/>
      <dgm:t>
        <a:bodyPr/>
        <a:lstStyle/>
        <a:p>
          <a:r>
            <a:rPr lang="sl-SI" sz="1400" b="0" i="1" dirty="0" err="1"/>
            <a:t>Incom</a:t>
          </a:r>
          <a:endParaRPr lang="sl-SI" sz="1400" b="0" i="1" dirty="0"/>
        </a:p>
      </dgm:t>
    </dgm:pt>
    <dgm:pt modelId="{12B24944-C054-49A2-A8CD-D3988CB4A074}" type="parTrans" cxnId="{82C02812-78F8-4BB6-9124-EFE386B6284C}">
      <dgm:prSet/>
      <dgm:spPr/>
      <dgm:t>
        <a:bodyPr/>
        <a:lstStyle/>
        <a:p>
          <a:endParaRPr lang="sl-SI"/>
        </a:p>
      </dgm:t>
    </dgm:pt>
    <dgm:pt modelId="{60DD62EA-E818-4C2C-816B-9B2ECF450116}" type="sibTrans" cxnId="{82C02812-78F8-4BB6-9124-EFE386B6284C}">
      <dgm:prSet/>
      <dgm:spPr/>
      <dgm:t>
        <a:bodyPr/>
        <a:lstStyle/>
        <a:p>
          <a:endParaRPr lang="sl-SI"/>
        </a:p>
      </dgm:t>
    </dgm:pt>
    <dgm:pt modelId="{E3C5A07C-AB72-44F7-A51A-37D7DC6DA8AA}">
      <dgm:prSet custT="1"/>
      <dgm:spPr/>
      <dgm:t>
        <a:bodyPr/>
        <a:lstStyle/>
        <a:p>
          <a:r>
            <a:rPr lang="sl-SI" sz="1400" b="0" i="1" dirty="0"/>
            <a:t>Loška mlekarna KG</a:t>
          </a:r>
        </a:p>
      </dgm:t>
    </dgm:pt>
    <dgm:pt modelId="{EF502C3F-A6A0-4595-9E01-545AADF78020}" type="parTrans" cxnId="{6837FBCF-57A0-4344-B3A7-12BF0F81C40D}">
      <dgm:prSet/>
      <dgm:spPr/>
      <dgm:t>
        <a:bodyPr/>
        <a:lstStyle/>
        <a:p>
          <a:endParaRPr lang="sl-SI"/>
        </a:p>
      </dgm:t>
    </dgm:pt>
    <dgm:pt modelId="{D265B65C-FD2D-4402-A933-18D0C45D7531}" type="sibTrans" cxnId="{6837FBCF-57A0-4344-B3A7-12BF0F81C40D}">
      <dgm:prSet/>
      <dgm:spPr/>
      <dgm:t>
        <a:bodyPr/>
        <a:lstStyle/>
        <a:p>
          <a:endParaRPr lang="sl-SI"/>
        </a:p>
      </dgm:t>
    </dgm:pt>
    <dgm:pt modelId="{F9033B21-B49F-41C7-BE25-85C53898AAEB}">
      <dgm:prSet custT="1"/>
      <dgm:spPr/>
      <dgm:t>
        <a:bodyPr/>
        <a:lstStyle/>
        <a:p>
          <a:r>
            <a:rPr lang="sl-SI" sz="1400" b="0" i="1" dirty="0"/>
            <a:t>Mlekarna </a:t>
          </a:r>
          <a:r>
            <a:rPr lang="sl-SI" sz="1400" b="0" i="1" dirty="0" err="1"/>
            <a:t>Celeia</a:t>
          </a:r>
          <a:endParaRPr lang="sl-SI" sz="1400" b="0" i="1" dirty="0"/>
        </a:p>
      </dgm:t>
    </dgm:pt>
    <dgm:pt modelId="{CF4B9905-04C1-40C9-B881-3184E91A922E}" type="parTrans" cxnId="{C28A9B43-859C-4D82-9ACF-ECACB2A94AA6}">
      <dgm:prSet/>
      <dgm:spPr/>
      <dgm:t>
        <a:bodyPr/>
        <a:lstStyle/>
        <a:p>
          <a:endParaRPr lang="sl-SI"/>
        </a:p>
      </dgm:t>
    </dgm:pt>
    <dgm:pt modelId="{FA7EE08D-7182-49BC-B9BD-B1A48FBCD3B5}" type="sibTrans" cxnId="{C28A9B43-859C-4D82-9ACF-ECACB2A94AA6}">
      <dgm:prSet/>
      <dgm:spPr/>
      <dgm:t>
        <a:bodyPr/>
        <a:lstStyle/>
        <a:p>
          <a:endParaRPr lang="sl-SI"/>
        </a:p>
      </dgm:t>
    </dgm:pt>
    <dgm:pt modelId="{927106C6-6EE8-4E47-8152-D21E1A93CFD4}">
      <dgm:prSet custT="1"/>
      <dgm:spPr/>
      <dgm:t>
        <a:bodyPr/>
        <a:lstStyle/>
        <a:p>
          <a:r>
            <a:rPr lang="sl-SI" sz="1400" b="0" i="1" dirty="0"/>
            <a:t>Mlekarna krepko</a:t>
          </a:r>
        </a:p>
      </dgm:t>
    </dgm:pt>
    <dgm:pt modelId="{DD4A1F96-C2B8-43E4-A9F7-16AFF23B859E}" type="parTrans" cxnId="{0F0CDF11-15EB-4D1B-A239-635CAEA8BD97}">
      <dgm:prSet/>
      <dgm:spPr/>
      <dgm:t>
        <a:bodyPr/>
        <a:lstStyle/>
        <a:p>
          <a:endParaRPr lang="sl-SI"/>
        </a:p>
      </dgm:t>
    </dgm:pt>
    <dgm:pt modelId="{B5F64CC4-4615-4441-AD6A-B2CB509EC9C6}" type="sibTrans" cxnId="{0F0CDF11-15EB-4D1B-A239-635CAEA8BD97}">
      <dgm:prSet/>
      <dgm:spPr/>
      <dgm:t>
        <a:bodyPr/>
        <a:lstStyle/>
        <a:p>
          <a:endParaRPr lang="sl-SI"/>
        </a:p>
      </dgm:t>
    </dgm:pt>
    <dgm:pt modelId="{6B765EC0-316E-43C9-A63A-44537813A167}">
      <dgm:prSet custT="1"/>
      <dgm:spPr/>
      <dgm:t>
        <a:bodyPr/>
        <a:lstStyle/>
        <a:p>
          <a:r>
            <a:rPr lang="sl-SI" sz="1400" b="0" i="1" dirty="0"/>
            <a:t>Mlekarna Planika</a:t>
          </a:r>
        </a:p>
      </dgm:t>
    </dgm:pt>
    <dgm:pt modelId="{B0E4A765-B6C9-4B7D-B901-1CAA610395EA}" type="parTrans" cxnId="{2F09E817-BAD9-4BA9-9D2F-5CC6F3BBF36A}">
      <dgm:prSet/>
      <dgm:spPr/>
      <dgm:t>
        <a:bodyPr/>
        <a:lstStyle/>
        <a:p>
          <a:endParaRPr lang="sl-SI"/>
        </a:p>
      </dgm:t>
    </dgm:pt>
    <dgm:pt modelId="{31FFB461-D038-443B-B1C3-DFD3369DEBC4}" type="sibTrans" cxnId="{2F09E817-BAD9-4BA9-9D2F-5CC6F3BBF36A}">
      <dgm:prSet/>
      <dgm:spPr/>
      <dgm:t>
        <a:bodyPr/>
        <a:lstStyle/>
        <a:p>
          <a:endParaRPr lang="sl-SI"/>
        </a:p>
      </dgm:t>
    </dgm:pt>
    <dgm:pt modelId="{152DB8E8-B843-40EA-A8D0-00D618644494}">
      <dgm:prSet custT="1"/>
      <dgm:spPr/>
      <dgm:t>
        <a:bodyPr/>
        <a:lstStyle/>
        <a:p>
          <a:r>
            <a:rPr lang="sl-SI" sz="1400" b="0" i="1" dirty="0"/>
            <a:t>Pomurske mlekarne</a:t>
          </a:r>
        </a:p>
      </dgm:t>
    </dgm:pt>
    <dgm:pt modelId="{0CDD77E3-A8DF-4D10-89F6-F38886566000}" type="parTrans" cxnId="{1F926FC8-6DA5-411A-93F8-8ABDFD93C25F}">
      <dgm:prSet/>
      <dgm:spPr/>
      <dgm:t>
        <a:bodyPr/>
        <a:lstStyle/>
        <a:p>
          <a:endParaRPr lang="sl-SI"/>
        </a:p>
      </dgm:t>
    </dgm:pt>
    <dgm:pt modelId="{9B3C253A-E20A-4700-B845-8431CD60D8D2}" type="sibTrans" cxnId="{1F926FC8-6DA5-411A-93F8-8ABDFD93C25F}">
      <dgm:prSet/>
      <dgm:spPr/>
      <dgm:t>
        <a:bodyPr/>
        <a:lstStyle/>
        <a:p>
          <a:endParaRPr lang="sl-SI"/>
        </a:p>
      </dgm:t>
    </dgm:pt>
    <dgm:pt modelId="{296036CF-581C-46CA-B7C1-867EF63C0579}">
      <dgm:prSet custT="1"/>
      <dgm:spPr/>
      <dgm:t>
        <a:bodyPr/>
        <a:lstStyle/>
        <a:p>
          <a:r>
            <a:rPr lang="sl-SI" sz="1400" b="0" i="1" dirty="0"/>
            <a:t>Mesarstvo Blatnik</a:t>
          </a:r>
        </a:p>
      </dgm:t>
    </dgm:pt>
    <dgm:pt modelId="{182B419E-CC68-44A1-815B-A6B37F907CE9}" type="parTrans" cxnId="{E416CF5A-9095-49E6-AF11-A284FDB664E5}">
      <dgm:prSet/>
      <dgm:spPr/>
      <dgm:t>
        <a:bodyPr/>
        <a:lstStyle/>
        <a:p>
          <a:endParaRPr lang="sl-SI"/>
        </a:p>
      </dgm:t>
    </dgm:pt>
    <dgm:pt modelId="{058B4BBE-51E2-4C0A-95D4-23284B4AE6D7}" type="sibTrans" cxnId="{E416CF5A-9095-49E6-AF11-A284FDB664E5}">
      <dgm:prSet/>
      <dgm:spPr/>
      <dgm:t>
        <a:bodyPr/>
        <a:lstStyle/>
        <a:p>
          <a:endParaRPr lang="sl-SI"/>
        </a:p>
      </dgm:t>
    </dgm:pt>
    <dgm:pt modelId="{3731E3E6-F5C8-4643-AEB8-D2D65364F0A9}">
      <dgm:prSet custT="1"/>
      <dgm:spPr/>
      <dgm:t>
        <a:bodyPr/>
        <a:lstStyle/>
        <a:p>
          <a:r>
            <a:rPr lang="sl-SI" sz="1400" b="0" i="1" dirty="0" err="1"/>
            <a:t>Panvita</a:t>
          </a:r>
          <a:r>
            <a:rPr lang="sl-SI" sz="1400" b="0" i="1" dirty="0"/>
            <a:t> Mir</a:t>
          </a:r>
        </a:p>
      </dgm:t>
    </dgm:pt>
    <dgm:pt modelId="{111AC804-F2CD-444F-BDA5-D689CFE04ADE}" type="parTrans" cxnId="{711A133D-7122-4E69-B6FA-9653489E80EC}">
      <dgm:prSet/>
      <dgm:spPr/>
      <dgm:t>
        <a:bodyPr/>
        <a:lstStyle/>
        <a:p>
          <a:endParaRPr lang="sl-SI"/>
        </a:p>
      </dgm:t>
    </dgm:pt>
    <dgm:pt modelId="{EC3E3A7F-AE53-48DF-935A-8674FF5CBAB8}" type="sibTrans" cxnId="{711A133D-7122-4E69-B6FA-9653489E80EC}">
      <dgm:prSet/>
      <dgm:spPr/>
      <dgm:t>
        <a:bodyPr/>
        <a:lstStyle/>
        <a:p>
          <a:endParaRPr lang="sl-SI"/>
        </a:p>
      </dgm:t>
    </dgm:pt>
    <dgm:pt modelId="{CDA8B5C4-CED6-4617-8B55-7B94D2DCE741}">
      <dgm:prSet custT="1"/>
      <dgm:spPr/>
      <dgm:t>
        <a:bodyPr/>
        <a:lstStyle/>
        <a:p>
          <a:r>
            <a:rPr lang="sl-SI" sz="1400" b="0" i="1" dirty="0"/>
            <a:t>Perutnina Ptuj</a:t>
          </a:r>
        </a:p>
      </dgm:t>
    </dgm:pt>
    <dgm:pt modelId="{016FE092-2C2B-46A2-B5E8-8A0DF770D7A2}" type="parTrans" cxnId="{642E9D96-EE76-4B89-933A-7823B675FA84}">
      <dgm:prSet/>
      <dgm:spPr/>
      <dgm:t>
        <a:bodyPr/>
        <a:lstStyle/>
        <a:p>
          <a:endParaRPr lang="sl-SI"/>
        </a:p>
      </dgm:t>
    </dgm:pt>
    <dgm:pt modelId="{4BEEFFD1-D7D8-4622-BD1C-B54EF7314B87}" type="sibTrans" cxnId="{642E9D96-EE76-4B89-933A-7823B675FA84}">
      <dgm:prSet/>
      <dgm:spPr/>
      <dgm:t>
        <a:bodyPr/>
        <a:lstStyle/>
        <a:p>
          <a:endParaRPr lang="sl-SI"/>
        </a:p>
      </dgm:t>
    </dgm:pt>
    <dgm:pt modelId="{568CB819-A3A6-48A4-962E-657E13DF1FE7}">
      <dgm:prSet custT="1"/>
      <dgm:spPr/>
      <dgm:t>
        <a:bodyPr/>
        <a:lstStyle/>
        <a:p>
          <a:r>
            <a:rPr lang="sl-SI" sz="1400" b="0" i="1" dirty="0" err="1"/>
            <a:t>Delakorda</a:t>
          </a:r>
          <a:endParaRPr lang="sl-SI" sz="1400" b="0" i="1" dirty="0"/>
        </a:p>
      </dgm:t>
    </dgm:pt>
    <dgm:pt modelId="{BF88F913-1E3D-4416-8CC5-5E3F949A8491}" type="parTrans" cxnId="{74AB43E9-06AA-4A4B-933A-94515852A5AE}">
      <dgm:prSet/>
      <dgm:spPr/>
      <dgm:t>
        <a:bodyPr/>
        <a:lstStyle/>
        <a:p>
          <a:endParaRPr lang="sl-SI"/>
        </a:p>
      </dgm:t>
    </dgm:pt>
    <dgm:pt modelId="{DC70C41A-E727-4E82-A4B1-F167258B8069}" type="sibTrans" cxnId="{74AB43E9-06AA-4A4B-933A-94515852A5AE}">
      <dgm:prSet/>
      <dgm:spPr/>
      <dgm:t>
        <a:bodyPr/>
        <a:lstStyle/>
        <a:p>
          <a:endParaRPr lang="sl-SI"/>
        </a:p>
      </dgm:t>
    </dgm:pt>
    <dgm:pt modelId="{E0F09C3F-A6F1-4116-BC39-B20DE6953EAF}">
      <dgm:prSet custT="1"/>
      <dgm:spPr/>
      <dgm:t>
        <a:bodyPr/>
        <a:lstStyle/>
        <a:p>
          <a:r>
            <a:rPr lang="sl-SI" sz="1400" b="0" i="1" dirty="0"/>
            <a:t>Don </a:t>
          </a:r>
          <a:r>
            <a:rPr lang="sl-SI" sz="1400" b="0" i="1" dirty="0" err="1"/>
            <a:t>Don</a:t>
          </a:r>
          <a:endParaRPr lang="sl-SI" sz="1400" b="0" i="1" dirty="0"/>
        </a:p>
      </dgm:t>
    </dgm:pt>
    <dgm:pt modelId="{E0AC3490-AC67-4483-8F4E-77483CA75961}" type="parTrans" cxnId="{2B20F990-EF2D-4C45-8543-B63407A7D13F}">
      <dgm:prSet/>
      <dgm:spPr/>
      <dgm:t>
        <a:bodyPr/>
        <a:lstStyle/>
        <a:p>
          <a:endParaRPr lang="sl-SI"/>
        </a:p>
      </dgm:t>
    </dgm:pt>
    <dgm:pt modelId="{BC0A104D-32AA-4010-ACFC-6F76208A7E99}" type="sibTrans" cxnId="{2B20F990-EF2D-4C45-8543-B63407A7D13F}">
      <dgm:prSet/>
      <dgm:spPr/>
      <dgm:t>
        <a:bodyPr/>
        <a:lstStyle/>
        <a:p>
          <a:endParaRPr lang="sl-SI"/>
        </a:p>
      </dgm:t>
    </dgm:pt>
    <dgm:pt modelId="{ABE2575D-5A44-4FFA-B8F0-CCEC7E4BD952}">
      <dgm:prSet custT="1"/>
      <dgm:spPr/>
      <dgm:t>
        <a:bodyPr/>
        <a:lstStyle/>
        <a:p>
          <a:r>
            <a:rPr lang="sl-SI" sz="1400" b="0" i="1" dirty="0"/>
            <a:t>Jeruzalem Ormož SAT</a:t>
          </a:r>
        </a:p>
      </dgm:t>
    </dgm:pt>
    <dgm:pt modelId="{FCDD98DF-14BB-431D-B1D4-957A5D0A3D49}" type="parTrans" cxnId="{78947DE0-1B44-4B65-BCAD-8CA946AE2BE5}">
      <dgm:prSet/>
      <dgm:spPr/>
      <dgm:t>
        <a:bodyPr/>
        <a:lstStyle/>
        <a:p>
          <a:endParaRPr lang="sl-SI"/>
        </a:p>
      </dgm:t>
    </dgm:pt>
    <dgm:pt modelId="{1276CEAC-9755-49C4-B57C-EB71443BFE89}" type="sibTrans" cxnId="{78947DE0-1B44-4B65-BCAD-8CA946AE2BE5}">
      <dgm:prSet/>
      <dgm:spPr/>
      <dgm:t>
        <a:bodyPr/>
        <a:lstStyle/>
        <a:p>
          <a:endParaRPr lang="sl-SI"/>
        </a:p>
      </dgm:t>
    </dgm:pt>
    <dgm:pt modelId="{2EFAB4B4-206E-415E-A643-4E111F9EF1E3}">
      <dgm:prSet custT="1"/>
      <dgm:spPr/>
      <dgm:t>
        <a:bodyPr/>
        <a:lstStyle/>
        <a:p>
          <a:r>
            <a:rPr lang="sl-SI" sz="1400" b="0" i="1" dirty="0"/>
            <a:t>KG Lendava</a:t>
          </a:r>
        </a:p>
      </dgm:t>
    </dgm:pt>
    <dgm:pt modelId="{18D926FA-AA7D-4677-A101-16650A9AA0AE}" type="parTrans" cxnId="{F90574BB-3151-49DF-9696-68D10A8FE963}">
      <dgm:prSet/>
      <dgm:spPr/>
      <dgm:t>
        <a:bodyPr/>
        <a:lstStyle/>
        <a:p>
          <a:endParaRPr lang="sl-SI"/>
        </a:p>
      </dgm:t>
    </dgm:pt>
    <dgm:pt modelId="{C3926CC3-BE46-4D3F-83EB-AC3DA01BE40A}" type="sibTrans" cxnId="{F90574BB-3151-49DF-9696-68D10A8FE963}">
      <dgm:prSet/>
      <dgm:spPr/>
      <dgm:t>
        <a:bodyPr/>
        <a:lstStyle/>
        <a:p>
          <a:endParaRPr lang="sl-SI"/>
        </a:p>
      </dgm:t>
    </dgm:pt>
    <dgm:pt modelId="{E9AA0BEF-287D-487C-8E4B-F279F2D9187E}">
      <dgm:prSet custT="1"/>
      <dgm:spPr/>
      <dgm:t>
        <a:bodyPr/>
        <a:lstStyle/>
        <a:p>
          <a:r>
            <a:rPr lang="sl-SI" sz="1400" b="0" i="1" dirty="0" err="1"/>
            <a:t>Mlinopek</a:t>
          </a:r>
          <a:endParaRPr lang="sl-SI" sz="1400" b="0" i="1" dirty="0"/>
        </a:p>
      </dgm:t>
    </dgm:pt>
    <dgm:pt modelId="{6075AD20-A652-4990-B439-A2F44F20D169}" type="parTrans" cxnId="{AD0716A0-8964-4779-9EA5-915788CE59C4}">
      <dgm:prSet/>
      <dgm:spPr/>
      <dgm:t>
        <a:bodyPr/>
        <a:lstStyle/>
        <a:p>
          <a:endParaRPr lang="sl-SI"/>
        </a:p>
      </dgm:t>
    </dgm:pt>
    <dgm:pt modelId="{CA9669B5-FDC7-4511-822E-A316C1417FBE}" type="sibTrans" cxnId="{AD0716A0-8964-4779-9EA5-915788CE59C4}">
      <dgm:prSet/>
      <dgm:spPr/>
      <dgm:t>
        <a:bodyPr/>
        <a:lstStyle/>
        <a:p>
          <a:endParaRPr lang="sl-SI"/>
        </a:p>
      </dgm:t>
    </dgm:pt>
    <dgm:pt modelId="{F299C27E-1CC7-4E05-A02D-A75F1DEF0453}">
      <dgm:prSet custT="1"/>
      <dgm:spPr/>
      <dgm:t>
        <a:bodyPr/>
        <a:lstStyle/>
        <a:p>
          <a:r>
            <a:rPr lang="sl-SI" sz="1400" b="0" i="1" dirty="0"/>
            <a:t>Mlinotest</a:t>
          </a:r>
        </a:p>
      </dgm:t>
    </dgm:pt>
    <dgm:pt modelId="{51842E89-7C37-4050-88A9-EB7567EEF54F}" type="parTrans" cxnId="{C700EE03-DD35-4F8F-9023-088BE373CB73}">
      <dgm:prSet/>
      <dgm:spPr/>
      <dgm:t>
        <a:bodyPr/>
        <a:lstStyle/>
        <a:p>
          <a:endParaRPr lang="sl-SI"/>
        </a:p>
      </dgm:t>
    </dgm:pt>
    <dgm:pt modelId="{520C7682-0157-4685-B62E-1D5189ABC3A5}" type="sibTrans" cxnId="{C700EE03-DD35-4F8F-9023-088BE373CB73}">
      <dgm:prSet/>
      <dgm:spPr/>
      <dgm:t>
        <a:bodyPr/>
        <a:lstStyle/>
        <a:p>
          <a:endParaRPr lang="sl-SI"/>
        </a:p>
      </dgm:t>
    </dgm:pt>
    <dgm:pt modelId="{59F94E9F-2A66-45CF-9904-662165766473}">
      <dgm:prSet custT="1"/>
      <dgm:spPr/>
      <dgm:t>
        <a:bodyPr/>
        <a:lstStyle/>
        <a:p>
          <a:r>
            <a:rPr lang="sl-SI" sz="1400" b="0" i="1" dirty="0" err="1"/>
            <a:t>Panvita</a:t>
          </a:r>
          <a:endParaRPr lang="sl-SI" sz="1400" b="0" i="1" dirty="0"/>
        </a:p>
      </dgm:t>
    </dgm:pt>
    <dgm:pt modelId="{3A850281-1211-46E3-94C8-1801B4164580}" type="parTrans" cxnId="{31E5A6CB-029B-475D-84CD-047D53EDF424}">
      <dgm:prSet/>
      <dgm:spPr/>
      <dgm:t>
        <a:bodyPr/>
        <a:lstStyle/>
        <a:p>
          <a:endParaRPr lang="sl-SI"/>
        </a:p>
      </dgm:t>
    </dgm:pt>
    <dgm:pt modelId="{0A181FF0-6885-49A8-A778-1F1094600304}" type="sibTrans" cxnId="{31E5A6CB-029B-475D-84CD-047D53EDF424}">
      <dgm:prSet/>
      <dgm:spPr/>
      <dgm:t>
        <a:bodyPr/>
        <a:lstStyle/>
        <a:p>
          <a:endParaRPr lang="sl-SI"/>
        </a:p>
      </dgm:t>
    </dgm:pt>
    <dgm:pt modelId="{EC72F084-43DF-4294-8472-E49989938784}">
      <dgm:prSet custT="1"/>
      <dgm:spPr/>
      <dgm:t>
        <a:bodyPr/>
        <a:lstStyle/>
        <a:p>
          <a:r>
            <a:rPr lang="sl-SI" sz="1400" b="0" i="1" dirty="0" err="1"/>
            <a:t>Panvita</a:t>
          </a:r>
          <a:r>
            <a:rPr lang="sl-SI" sz="1400" b="0" i="1" dirty="0"/>
            <a:t> kmetijstvo</a:t>
          </a:r>
        </a:p>
      </dgm:t>
    </dgm:pt>
    <dgm:pt modelId="{70F68BB0-A9C6-4A71-AF6D-F2BE0F7D91DB}" type="parTrans" cxnId="{AD970EBC-E481-4251-93E8-E21E3CB2D5E7}">
      <dgm:prSet/>
      <dgm:spPr/>
      <dgm:t>
        <a:bodyPr/>
        <a:lstStyle/>
        <a:p>
          <a:endParaRPr lang="sl-SI"/>
        </a:p>
      </dgm:t>
    </dgm:pt>
    <dgm:pt modelId="{05543F7C-C68E-414D-AC99-0E280FEF989D}" type="sibTrans" cxnId="{AD970EBC-E481-4251-93E8-E21E3CB2D5E7}">
      <dgm:prSet/>
      <dgm:spPr/>
      <dgm:t>
        <a:bodyPr/>
        <a:lstStyle/>
        <a:p>
          <a:endParaRPr lang="sl-SI"/>
        </a:p>
      </dgm:t>
    </dgm:pt>
    <dgm:pt modelId="{D0C80DD1-CE27-4476-B3A4-41335653D146}">
      <dgm:prSet custT="1"/>
      <dgm:spPr/>
      <dgm:t>
        <a:bodyPr/>
        <a:lstStyle/>
        <a:p>
          <a:r>
            <a:rPr lang="sl-SI" sz="1400" b="0" i="1" dirty="0" err="1"/>
            <a:t>Žipo</a:t>
          </a:r>
          <a:r>
            <a:rPr lang="sl-SI" sz="1400" b="0" i="1" dirty="0"/>
            <a:t> Lenart</a:t>
          </a:r>
        </a:p>
      </dgm:t>
    </dgm:pt>
    <dgm:pt modelId="{992E1957-9D3D-4B36-8BEC-4EE88148A662}" type="parTrans" cxnId="{B1940AB8-2586-4922-832C-29BC112AB410}">
      <dgm:prSet/>
      <dgm:spPr/>
      <dgm:t>
        <a:bodyPr/>
        <a:lstStyle/>
        <a:p>
          <a:endParaRPr lang="sl-SI"/>
        </a:p>
      </dgm:t>
    </dgm:pt>
    <dgm:pt modelId="{3865D26A-86BE-4FE0-973E-E70F52B7E0CE}" type="sibTrans" cxnId="{B1940AB8-2586-4922-832C-29BC112AB410}">
      <dgm:prSet/>
      <dgm:spPr/>
      <dgm:t>
        <a:bodyPr/>
        <a:lstStyle/>
        <a:p>
          <a:endParaRPr lang="sl-SI"/>
        </a:p>
      </dgm:t>
    </dgm:pt>
    <dgm:pt modelId="{2354EBE8-F482-4D94-90B9-477AD6E7C3F5}">
      <dgm:prSet custT="1"/>
      <dgm:spPr/>
      <dgm:t>
        <a:bodyPr/>
        <a:lstStyle/>
        <a:p>
          <a:r>
            <a:rPr lang="sl-SI" sz="1400" b="0" i="1" dirty="0" err="1"/>
            <a:t>Darsad</a:t>
          </a:r>
          <a:endParaRPr lang="sl-SI" sz="1400" b="0" i="1" dirty="0"/>
        </a:p>
      </dgm:t>
    </dgm:pt>
    <dgm:pt modelId="{6325FE8F-FC9C-4477-9639-BA8BF78FB78D}" type="parTrans" cxnId="{1F472CC6-42CB-497C-BE91-18CF12B606D2}">
      <dgm:prSet/>
      <dgm:spPr/>
      <dgm:t>
        <a:bodyPr/>
        <a:lstStyle/>
        <a:p>
          <a:endParaRPr lang="sl-SI"/>
        </a:p>
      </dgm:t>
    </dgm:pt>
    <dgm:pt modelId="{ED1CAFDD-80E1-4B68-B01A-70061628E8D5}" type="sibTrans" cxnId="{1F472CC6-42CB-497C-BE91-18CF12B606D2}">
      <dgm:prSet/>
      <dgm:spPr/>
      <dgm:t>
        <a:bodyPr/>
        <a:lstStyle/>
        <a:p>
          <a:endParaRPr lang="sl-SI"/>
        </a:p>
      </dgm:t>
    </dgm:pt>
    <dgm:pt modelId="{DAA6F078-BECE-4B92-A181-9E509413FD0A}">
      <dgm:prSet custT="1"/>
      <dgm:spPr/>
      <dgm:t>
        <a:bodyPr/>
        <a:lstStyle/>
        <a:p>
          <a:r>
            <a:rPr lang="sl-SI" sz="1400" b="0" i="1" dirty="0"/>
            <a:t>Evrosad</a:t>
          </a:r>
        </a:p>
      </dgm:t>
    </dgm:pt>
    <dgm:pt modelId="{9BA563B4-4A05-448F-9EF4-0B8FAE264D69}" type="parTrans" cxnId="{005E94C7-E4A3-4FAE-9C90-A05FDCBE2517}">
      <dgm:prSet/>
      <dgm:spPr/>
      <dgm:t>
        <a:bodyPr/>
        <a:lstStyle/>
        <a:p>
          <a:endParaRPr lang="sl-SI"/>
        </a:p>
      </dgm:t>
    </dgm:pt>
    <dgm:pt modelId="{260FA0D0-FD8A-4CC5-BDAA-6F5D259DAD01}" type="sibTrans" cxnId="{005E94C7-E4A3-4FAE-9C90-A05FDCBE2517}">
      <dgm:prSet/>
      <dgm:spPr/>
      <dgm:t>
        <a:bodyPr/>
        <a:lstStyle/>
        <a:p>
          <a:endParaRPr lang="sl-SI"/>
        </a:p>
      </dgm:t>
    </dgm:pt>
    <dgm:pt modelId="{345139E6-D9A9-4BC8-B19F-656F2A801E77}">
      <dgm:prSet custT="1"/>
      <dgm:spPr/>
      <dgm:t>
        <a:bodyPr/>
        <a:lstStyle/>
        <a:p>
          <a:r>
            <a:rPr lang="sl-SI" sz="1400" b="0" i="1" dirty="0"/>
            <a:t>Meja Šentjur</a:t>
          </a:r>
        </a:p>
      </dgm:t>
    </dgm:pt>
    <dgm:pt modelId="{6E04F9C4-0DBB-46F6-8270-1414C56B4BB3}" type="parTrans" cxnId="{4243CD1C-2E13-4EFC-A12B-224A5ACBC307}">
      <dgm:prSet/>
      <dgm:spPr/>
      <dgm:t>
        <a:bodyPr/>
        <a:lstStyle/>
        <a:p>
          <a:endParaRPr lang="sl-SI"/>
        </a:p>
      </dgm:t>
    </dgm:pt>
    <dgm:pt modelId="{ED7F9245-ACDF-4AF6-8FA2-A200FD0ECB65}" type="sibTrans" cxnId="{4243CD1C-2E13-4EFC-A12B-224A5ACBC307}">
      <dgm:prSet/>
      <dgm:spPr/>
      <dgm:t>
        <a:bodyPr/>
        <a:lstStyle/>
        <a:p>
          <a:endParaRPr lang="sl-SI"/>
        </a:p>
      </dgm:t>
    </dgm:pt>
    <dgm:pt modelId="{E92508E1-6C9D-4FD6-9189-9D2919CB37DC}">
      <dgm:prSet custT="1"/>
      <dgm:spPr/>
      <dgm:t>
        <a:bodyPr/>
        <a:lstStyle/>
        <a:p>
          <a:r>
            <a:rPr lang="sl-SI" sz="1400" b="0" i="1" dirty="0" err="1"/>
            <a:t>Mirosan</a:t>
          </a:r>
          <a:endParaRPr lang="sl-SI" sz="1400" b="0" i="1" dirty="0"/>
        </a:p>
      </dgm:t>
    </dgm:pt>
    <dgm:pt modelId="{01368378-7F7F-42C7-A7C7-0167A7F43D0F}" type="parTrans" cxnId="{8251DC1E-A8CD-4CF6-A74D-3B21BAC00B80}">
      <dgm:prSet/>
      <dgm:spPr/>
      <dgm:t>
        <a:bodyPr/>
        <a:lstStyle/>
        <a:p>
          <a:endParaRPr lang="sl-SI"/>
        </a:p>
      </dgm:t>
    </dgm:pt>
    <dgm:pt modelId="{F2900885-B898-4230-A48D-0655B7256F88}" type="sibTrans" cxnId="{8251DC1E-A8CD-4CF6-A74D-3B21BAC00B80}">
      <dgm:prSet/>
      <dgm:spPr/>
      <dgm:t>
        <a:bodyPr/>
        <a:lstStyle/>
        <a:p>
          <a:endParaRPr lang="sl-SI"/>
        </a:p>
      </dgm:t>
    </dgm:pt>
    <dgm:pt modelId="{C4AFFDA1-7EAB-451D-AA53-9B77413B1980}">
      <dgm:prSet custT="1"/>
      <dgm:spPr/>
      <dgm:t>
        <a:bodyPr/>
        <a:lstStyle/>
        <a:p>
          <a:r>
            <a:rPr lang="sl-SI" sz="1400" b="0" i="1" dirty="0"/>
            <a:t>Nektar natura</a:t>
          </a:r>
        </a:p>
      </dgm:t>
    </dgm:pt>
    <dgm:pt modelId="{29123C81-56D2-42E5-B47F-42A51F7D1BEE}" type="parTrans" cxnId="{2A171DF5-3014-4B35-B4A8-4D96D677E9DD}">
      <dgm:prSet/>
      <dgm:spPr/>
      <dgm:t>
        <a:bodyPr/>
        <a:lstStyle/>
        <a:p>
          <a:endParaRPr lang="sl-SI"/>
        </a:p>
      </dgm:t>
    </dgm:pt>
    <dgm:pt modelId="{CD83985A-7C44-4B01-9F2B-477706729D1B}" type="sibTrans" cxnId="{2A171DF5-3014-4B35-B4A8-4D96D677E9DD}">
      <dgm:prSet/>
      <dgm:spPr/>
      <dgm:t>
        <a:bodyPr/>
        <a:lstStyle/>
        <a:p>
          <a:endParaRPr lang="sl-SI"/>
        </a:p>
      </dgm:t>
    </dgm:pt>
    <dgm:pt modelId="{F82D352B-D97F-4D46-84EB-41B8168AD28E}" type="pres">
      <dgm:prSet presAssocID="{3A14F5E8-9CD7-4914-A635-D83C90B59E1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2E007A5-6B1F-47C4-85E1-1D94B00D3AC5}" type="pres">
      <dgm:prSet presAssocID="{3A14F5E8-9CD7-4914-A635-D83C90B59E16}" presName="children" presStyleCnt="0"/>
      <dgm:spPr/>
    </dgm:pt>
    <dgm:pt modelId="{B9640392-8716-4DBD-B785-6578AE3B9649}" type="pres">
      <dgm:prSet presAssocID="{3A14F5E8-9CD7-4914-A635-D83C90B59E16}" presName="child1group" presStyleCnt="0"/>
      <dgm:spPr/>
    </dgm:pt>
    <dgm:pt modelId="{F86E6F67-57BC-44F2-9E13-767F20DEB1AA}" type="pres">
      <dgm:prSet presAssocID="{3A14F5E8-9CD7-4914-A635-D83C90B59E16}" presName="child1" presStyleLbl="bgAcc1" presStyleIdx="0" presStyleCnt="4"/>
      <dgm:spPr/>
    </dgm:pt>
    <dgm:pt modelId="{59195C55-8A8A-4403-95B7-68F25D32645D}" type="pres">
      <dgm:prSet presAssocID="{3A14F5E8-9CD7-4914-A635-D83C90B59E16}" presName="child1Text" presStyleLbl="bgAcc1" presStyleIdx="0" presStyleCnt="4">
        <dgm:presLayoutVars>
          <dgm:bulletEnabled val="1"/>
        </dgm:presLayoutVars>
      </dgm:prSet>
      <dgm:spPr/>
    </dgm:pt>
    <dgm:pt modelId="{C34B8FDE-67B3-466A-8877-7871ECF98C35}" type="pres">
      <dgm:prSet presAssocID="{3A14F5E8-9CD7-4914-A635-D83C90B59E16}" presName="child2group" presStyleCnt="0"/>
      <dgm:spPr/>
    </dgm:pt>
    <dgm:pt modelId="{295D4069-C0EC-4CDC-987C-433408F09FAD}" type="pres">
      <dgm:prSet presAssocID="{3A14F5E8-9CD7-4914-A635-D83C90B59E16}" presName="child2" presStyleLbl="bgAcc1" presStyleIdx="1" presStyleCnt="4"/>
      <dgm:spPr/>
    </dgm:pt>
    <dgm:pt modelId="{279C2BDF-8C6A-46D0-BA36-1B8549D103B7}" type="pres">
      <dgm:prSet presAssocID="{3A14F5E8-9CD7-4914-A635-D83C90B59E16}" presName="child2Text" presStyleLbl="bgAcc1" presStyleIdx="1" presStyleCnt="4">
        <dgm:presLayoutVars>
          <dgm:bulletEnabled val="1"/>
        </dgm:presLayoutVars>
      </dgm:prSet>
      <dgm:spPr/>
    </dgm:pt>
    <dgm:pt modelId="{ABF12FC8-B990-4196-9DA4-2E0C96A4AB1A}" type="pres">
      <dgm:prSet presAssocID="{3A14F5E8-9CD7-4914-A635-D83C90B59E16}" presName="child3group" presStyleCnt="0"/>
      <dgm:spPr/>
    </dgm:pt>
    <dgm:pt modelId="{2AFDCE60-7473-4763-AECE-52B1A8FDC0B4}" type="pres">
      <dgm:prSet presAssocID="{3A14F5E8-9CD7-4914-A635-D83C90B59E16}" presName="child3" presStyleLbl="bgAcc1" presStyleIdx="2" presStyleCnt="4" custScaleY="170033" custLinFactNeighborX="27160" custLinFactNeighborY="463"/>
      <dgm:spPr/>
    </dgm:pt>
    <dgm:pt modelId="{8288EA24-E33C-4B15-918B-633DE18E50AE}" type="pres">
      <dgm:prSet presAssocID="{3A14F5E8-9CD7-4914-A635-D83C90B59E16}" presName="child3Text" presStyleLbl="bgAcc1" presStyleIdx="2" presStyleCnt="4">
        <dgm:presLayoutVars>
          <dgm:bulletEnabled val="1"/>
        </dgm:presLayoutVars>
      </dgm:prSet>
      <dgm:spPr/>
    </dgm:pt>
    <dgm:pt modelId="{31A4AFE5-0879-4FEB-957E-E5B6E9B7EE7B}" type="pres">
      <dgm:prSet presAssocID="{3A14F5E8-9CD7-4914-A635-D83C90B59E16}" presName="child4group" presStyleCnt="0"/>
      <dgm:spPr/>
    </dgm:pt>
    <dgm:pt modelId="{F8BB51CF-30E9-495F-A61D-38A59E3DCBAD}" type="pres">
      <dgm:prSet presAssocID="{3A14F5E8-9CD7-4914-A635-D83C90B59E16}" presName="child4" presStyleLbl="bgAcc1" presStyleIdx="3" presStyleCnt="4"/>
      <dgm:spPr/>
    </dgm:pt>
    <dgm:pt modelId="{25C8F04A-1E69-406A-ABFD-FFEAC7B6285E}" type="pres">
      <dgm:prSet presAssocID="{3A14F5E8-9CD7-4914-A635-D83C90B59E16}" presName="child4Text" presStyleLbl="bgAcc1" presStyleIdx="3" presStyleCnt="4">
        <dgm:presLayoutVars>
          <dgm:bulletEnabled val="1"/>
        </dgm:presLayoutVars>
      </dgm:prSet>
      <dgm:spPr/>
    </dgm:pt>
    <dgm:pt modelId="{00257D22-54AC-421B-B26A-5B2FA5C30B86}" type="pres">
      <dgm:prSet presAssocID="{3A14F5E8-9CD7-4914-A635-D83C90B59E16}" presName="childPlaceholder" presStyleCnt="0"/>
      <dgm:spPr/>
    </dgm:pt>
    <dgm:pt modelId="{38CA142F-DC55-484F-8778-001BE2CA7A10}" type="pres">
      <dgm:prSet presAssocID="{3A14F5E8-9CD7-4914-A635-D83C90B59E16}" presName="circle" presStyleCnt="0"/>
      <dgm:spPr/>
    </dgm:pt>
    <dgm:pt modelId="{749AEC16-3485-4C1F-BF64-F1FC7D4DE6CC}" type="pres">
      <dgm:prSet presAssocID="{3A14F5E8-9CD7-4914-A635-D83C90B59E1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C5F65AC-6312-49BA-8DA8-FDEB27626AC9}" type="pres">
      <dgm:prSet presAssocID="{3A14F5E8-9CD7-4914-A635-D83C90B59E1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3FDD07B-FE85-4FE1-816D-F5E9F62D3330}" type="pres">
      <dgm:prSet presAssocID="{3A14F5E8-9CD7-4914-A635-D83C90B59E1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F332CFF-36C5-4B83-879F-775BE02B8353}" type="pres">
      <dgm:prSet presAssocID="{3A14F5E8-9CD7-4914-A635-D83C90B59E1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77BA3DA-99F2-4269-ACF4-957653AA2F8D}" type="pres">
      <dgm:prSet presAssocID="{3A14F5E8-9CD7-4914-A635-D83C90B59E16}" presName="quadrantPlaceholder" presStyleCnt="0"/>
      <dgm:spPr/>
    </dgm:pt>
    <dgm:pt modelId="{56503210-8AB7-4734-950C-CAA5119C88B4}" type="pres">
      <dgm:prSet presAssocID="{3A14F5E8-9CD7-4914-A635-D83C90B59E16}" presName="center1" presStyleLbl="fgShp" presStyleIdx="0" presStyleCnt="2"/>
      <dgm:spPr/>
    </dgm:pt>
    <dgm:pt modelId="{D48E7EC1-D9A2-4358-AE37-849E63111A17}" type="pres">
      <dgm:prSet presAssocID="{3A14F5E8-9CD7-4914-A635-D83C90B59E16}" presName="center2" presStyleLbl="fgShp" presStyleIdx="1" presStyleCnt="2"/>
      <dgm:spPr/>
    </dgm:pt>
  </dgm:ptLst>
  <dgm:cxnLst>
    <dgm:cxn modelId="{E5415A01-A8C7-4414-87A3-CE64B398F35E}" type="presOf" srcId="{152DB8E8-B843-40EA-A8D0-00D618644494}" destId="{59195C55-8A8A-4403-95B7-68F25D32645D}" srcOrd="1" destOrd="6" presId="urn:microsoft.com/office/officeart/2005/8/layout/cycle4"/>
    <dgm:cxn modelId="{F8700702-5B64-4C42-9793-0A61B7CE7438}" type="presOf" srcId="{2EFAB4B4-206E-415E-A643-4E111F9EF1E3}" destId="{2AFDCE60-7473-4763-AECE-52B1A8FDC0B4}" srcOrd="0" destOrd="3" presId="urn:microsoft.com/office/officeart/2005/8/layout/cycle4"/>
    <dgm:cxn modelId="{C700EE03-DD35-4F8F-9023-088BE373CB73}" srcId="{5D6D3174-9646-4760-BF0F-35C386B0BCD7}" destId="{F299C27E-1CC7-4E05-A02D-A75F1DEF0453}" srcOrd="5" destOrd="0" parTransId="{51842E89-7C37-4050-88A9-EB7567EEF54F}" sibTransId="{520C7682-0157-4685-B62E-1D5189ABC3A5}"/>
    <dgm:cxn modelId="{3D440F06-9A4E-487A-8B7C-01FD8C614C3F}" type="presOf" srcId="{2354EBE8-F482-4D94-90B9-477AD6E7C3F5}" destId="{F8BB51CF-30E9-495F-A61D-38A59E3DCBAD}" srcOrd="0" destOrd="0" presId="urn:microsoft.com/office/officeart/2005/8/layout/cycle4"/>
    <dgm:cxn modelId="{8F062506-45A0-4D09-8791-D0854C90D5EA}" type="presOf" srcId="{EC72F084-43DF-4294-8472-E49989938784}" destId="{8288EA24-E33C-4B15-918B-633DE18E50AE}" srcOrd="1" destOrd="7" presId="urn:microsoft.com/office/officeart/2005/8/layout/cycle4"/>
    <dgm:cxn modelId="{CB65CD07-9A59-41EA-B563-C92430C2D1B5}" type="presOf" srcId="{152DB8E8-B843-40EA-A8D0-00D618644494}" destId="{F86E6F67-57BC-44F2-9E13-767F20DEB1AA}" srcOrd="0" destOrd="6" presId="urn:microsoft.com/office/officeart/2005/8/layout/cycle4"/>
    <dgm:cxn modelId="{F475420C-95E7-4701-AD65-5A2D046FFCC1}" type="presOf" srcId="{B3D68985-23B1-43BE-A6CA-FB924D8CAB74}" destId="{F86E6F67-57BC-44F2-9E13-767F20DEB1AA}" srcOrd="0" destOrd="0" presId="urn:microsoft.com/office/officeart/2005/8/layout/cycle4"/>
    <dgm:cxn modelId="{0F0CDF11-15EB-4D1B-A239-635CAEA8BD97}" srcId="{31967FB6-2524-4B7E-9706-9C222A51845A}" destId="{927106C6-6EE8-4E47-8152-D21E1A93CFD4}" srcOrd="4" destOrd="0" parTransId="{DD4A1F96-C2B8-43E4-A9F7-16AFF23B859E}" sibTransId="{B5F64CC4-4615-4441-AD6A-B2CB509EC9C6}"/>
    <dgm:cxn modelId="{82C02812-78F8-4BB6-9124-EFE386B6284C}" srcId="{31967FB6-2524-4B7E-9706-9C222A51845A}" destId="{EE468790-1D42-4688-A926-D0E98CF8B83E}" srcOrd="1" destOrd="0" parTransId="{12B24944-C054-49A2-A8CD-D3988CB4A074}" sibTransId="{60DD62EA-E818-4C2C-816B-9B2ECF450116}"/>
    <dgm:cxn modelId="{6C59DA15-F0EE-47D2-A0D8-8F990AA02D8C}" type="presOf" srcId="{3731E3E6-F5C8-4643-AEB8-D2D65364F0A9}" destId="{295D4069-C0EC-4CDC-987C-433408F09FAD}" srcOrd="0" destOrd="1" presId="urn:microsoft.com/office/officeart/2005/8/layout/cycle4"/>
    <dgm:cxn modelId="{2F09E817-BAD9-4BA9-9D2F-5CC6F3BBF36A}" srcId="{31967FB6-2524-4B7E-9706-9C222A51845A}" destId="{6B765EC0-316E-43C9-A63A-44537813A167}" srcOrd="5" destOrd="0" parTransId="{B0E4A765-B6C9-4B7D-B901-1CAA610395EA}" sibTransId="{31FFB461-D038-443B-B1C3-DFD3369DEBC4}"/>
    <dgm:cxn modelId="{8077021C-C87A-4FEB-8915-623E3693A8BE}" type="presOf" srcId="{E0F09C3F-A6F1-4116-BC39-B20DE6953EAF}" destId="{2AFDCE60-7473-4763-AECE-52B1A8FDC0B4}" srcOrd="0" destOrd="1" presId="urn:microsoft.com/office/officeart/2005/8/layout/cycle4"/>
    <dgm:cxn modelId="{F8357E1C-61DE-4E2F-824D-B630BF96FBB0}" srcId="{3A14F5E8-9CD7-4914-A635-D83C90B59E16}" destId="{31967FB6-2524-4B7E-9706-9C222A51845A}" srcOrd="0" destOrd="0" parTransId="{861EAA69-37B2-44CB-851C-BF3800A05A8B}" sibTransId="{1A7AF723-4079-4321-8326-4C359C501DD1}"/>
    <dgm:cxn modelId="{4243CD1C-2E13-4EFC-A12B-224A5ACBC307}" srcId="{5A2F3414-CA96-447E-81A5-8E939F711821}" destId="{345139E6-D9A9-4BC8-B19F-656F2A801E77}" srcOrd="2" destOrd="0" parTransId="{6E04F9C4-0DBB-46F6-8270-1414C56B4BB3}" sibTransId="{ED7F9245-ACDF-4AF6-8FA2-A200FD0ECB65}"/>
    <dgm:cxn modelId="{8251DC1E-A8CD-4CF6-A74D-3B21BAC00B80}" srcId="{5A2F3414-CA96-447E-81A5-8E939F711821}" destId="{E92508E1-6C9D-4FD6-9189-9D2919CB37DC}" srcOrd="3" destOrd="0" parTransId="{01368378-7F7F-42C7-A7C7-0167A7F43D0F}" sibTransId="{F2900885-B898-4230-A48D-0655B7256F88}"/>
    <dgm:cxn modelId="{F37EDF1F-55F0-4CB2-AADB-4AD3BC360D06}" type="presOf" srcId="{DAA6F078-BECE-4B92-A181-9E509413FD0A}" destId="{25C8F04A-1E69-406A-ABFD-FFEAC7B6285E}" srcOrd="1" destOrd="1" presId="urn:microsoft.com/office/officeart/2005/8/layout/cycle4"/>
    <dgm:cxn modelId="{4E7FA922-C3C8-4FC7-A2EC-2E6A91E9F740}" type="presOf" srcId="{EC72F084-43DF-4294-8472-E49989938784}" destId="{2AFDCE60-7473-4763-AECE-52B1A8FDC0B4}" srcOrd="0" destOrd="7" presId="urn:microsoft.com/office/officeart/2005/8/layout/cycle4"/>
    <dgm:cxn modelId="{FA96D32B-A3A4-4442-97C9-E77A3AF06D7B}" type="presOf" srcId="{59F94E9F-2A66-45CF-9904-662165766473}" destId="{8288EA24-E33C-4B15-918B-633DE18E50AE}" srcOrd="1" destOrd="6" presId="urn:microsoft.com/office/officeart/2005/8/layout/cycle4"/>
    <dgm:cxn modelId="{DDA5F235-63B1-4F45-B82E-8CFFDB229B7B}" srcId="{3A14F5E8-9CD7-4914-A635-D83C90B59E16}" destId="{5A2F3414-CA96-447E-81A5-8E939F711821}" srcOrd="3" destOrd="0" parTransId="{71DABDCA-F14A-4F92-BB3A-2DE360A902B2}" sibTransId="{266FB5A5-73AC-4D08-9194-6760234BD99D}"/>
    <dgm:cxn modelId="{1524A137-C786-4F8E-8010-749FA34CFB27}" type="presOf" srcId="{E92508E1-6C9D-4FD6-9189-9D2919CB37DC}" destId="{F8BB51CF-30E9-495F-A61D-38A59E3DCBAD}" srcOrd="0" destOrd="3" presId="urn:microsoft.com/office/officeart/2005/8/layout/cycle4"/>
    <dgm:cxn modelId="{80A76B39-5919-4A73-AD0A-C3D1A3D06D70}" type="presOf" srcId="{EE468790-1D42-4688-A926-D0E98CF8B83E}" destId="{F86E6F67-57BC-44F2-9E13-767F20DEB1AA}" srcOrd="0" destOrd="1" presId="urn:microsoft.com/office/officeart/2005/8/layout/cycle4"/>
    <dgm:cxn modelId="{711A133D-7122-4E69-B6FA-9653489E80EC}" srcId="{06A2ED36-1023-4523-8B2D-4E6739C98A89}" destId="{3731E3E6-F5C8-4643-AEB8-D2D65364F0A9}" srcOrd="1" destOrd="0" parTransId="{111AC804-F2CD-444F-BDA5-D689CFE04ADE}" sibTransId="{EC3E3A7F-AE53-48DF-935A-8674FF5CBAB8}"/>
    <dgm:cxn modelId="{9C70903F-8C6F-44D4-B37F-E24885B578FC}" type="presOf" srcId="{3731E3E6-F5C8-4643-AEB8-D2D65364F0A9}" destId="{279C2BDF-8C6A-46D0-BA36-1B8549D103B7}" srcOrd="1" destOrd="1" presId="urn:microsoft.com/office/officeart/2005/8/layout/cycle4"/>
    <dgm:cxn modelId="{090E8140-4950-4A89-AFC9-7739EBA3568F}" type="presOf" srcId="{5D6D3174-9646-4760-BF0F-35C386B0BCD7}" destId="{63FDD07B-FE85-4FE1-816D-F5E9F62D3330}" srcOrd="0" destOrd="0" presId="urn:microsoft.com/office/officeart/2005/8/layout/cycle4"/>
    <dgm:cxn modelId="{6BB72060-48C8-44EA-BC72-7B0701615D04}" type="presOf" srcId="{2354EBE8-F482-4D94-90B9-477AD6E7C3F5}" destId="{25C8F04A-1E69-406A-ABFD-FFEAC7B6285E}" srcOrd="1" destOrd="0" presId="urn:microsoft.com/office/officeart/2005/8/layout/cycle4"/>
    <dgm:cxn modelId="{C28A9B43-859C-4D82-9ACF-ECACB2A94AA6}" srcId="{31967FB6-2524-4B7E-9706-9C222A51845A}" destId="{F9033B21-B49F-41C7-BE25-85C53898AAEB}" srcOrd="3" destOrd="0" parTransId="{CF4B9905-04C1-40C9-B881-3184E91A922E}" sibTransId="{FA7EE08D-7182-49BC-B9BD-B1A48FBCD3B5}"/>
    <dgm:cxn modelId="{BFF4F465-EEDB-47FD-9A2E-55193D3F2081}" srcId="{31967FB6-2524-4B7E-9706-9C222A51845A}" destId="{B3D68985-23B1-43BE-A6CA-FB924D8CAB74}" srcOrd="0" destOrd="0" parTransId="{D0551989-A14A-41B9-BF5E-828F0B49EE33}" sibTransId="{C22A49EC-ACA5-46F4-8CE7-67FF18721BFF}"/>
    <dgm:cxn modelId="{231DE967-A4AE-42C1-9614-5038238DB31A}" type="presOf" srcId="{C4AFFDA1-7EAB-451D-AA53-9B77413B1980}" destId="{F8BB51CF-30E9-495F-A61D-38A59E3DCBAD}" srcOrd="0" destOrd="4" presId="urn:microsoft.com/office/officeart/2005/8/layout/cycle4"/>
    <dgm:cxn modelId="{2778594D-C7CA-4A09-A610-D123BDC29132}" type="presOf" srcId="{B3D68985-23B1-43BE-A6CA-FB924D8CAB74}" destId="{59195C55-8A8A-4403-95B7-68F25D32645D}" srcOrd="1" destOrd="0" presId="urn:microsoft.com/office/officeart/2005/8/layout/cycle4"/>
    <dgm:cxn modelId="{D1955F52-907E-437A-B40E-4E495ADE9CB3}" type="presOf" srcId="{E9AA0BEF-287D-487C-8E4B-F279F2D9187E}" destId="{2AFDCE60-7473-4763-AECE-52B1A8FDC0B4}" srcOrd="0" destOrd="4" presId="urn:microsoft.com/office/officeart/2005/8/layout/cycle4"/>
    <dgm:cxn modelId="{2ED5E055-AA3D-4CA3-8B84-EE5FDF5E75B2}" type="presOf" srcId="{06A2ED36-1023-4523-8B2D-4E6739C98A89}" destId="{1C5F65AC-6312-49BA-8DA8-FDEB27626AC9}" srcOrd="0" destOrd="0" presId="urn:microsoft.com/office/officeart/2005/8/layout/cycle4"/>
    <dgm:cxn modelId="{4D964856-E96C-41BF-895A-76506A2CCFA7}" type="presOf" srcId="{EE468790-1D42-4688-A926-D0E98CF8B83E}" destId="{59195C55-8A8A-4403-95B7-68F25D32645D}" srcOrd="1" destOrd="1" presId="urn:microsoft.com/office/officeart/2005/8/layout/cycle4"/>
    <dgm:cxn modelId="{5CBDE157-ECF0-47F2-9CB5-E469EC9E4170}" type="presOf" srcId="{3A14F5E8-9CD7-4914-A635-D83C90B59E16}" destId="{F82D352B-D97F-4D46-84EB-41B8168AD28E}" srcOrd="0" destOrd="0" presId="urn:microsoft.com/office/officeart/2005/8/layout/cycle4"/>
    <dgm:cxn modelId="{F0F47E58-8E11-4F2F-B0DA-747D3D0EB1AA}" type="presOf" srcId="{C4AFFDA1-7EAB-451D-AA53-9B77413B1980}" destId="{25C8F04A-1E69-406A-ABFD-FFEAC7B6285E}" srcOrd="1" destOrd="4" presId="urn:microsoft.com/office/officeart/2005/8/layout/cycle4"/>
    <dgm:cxn modelId="{1D7BD958-A118-4843-A581-1C2138CDCF81}" type="presOf" srcId="{D0C80DD1-CE27-4476-B3A4-41335653D146}" destId="{8288EA24-E33C-4B15-918B-633DE18E50AE}" srcOrd="1" destOrd="8" presId="urn:microsoft.com/office/officeart/2005/8/layout/cycle4"/>
    <dgm:cxn modelId="{BC42DA78-2C72-4258-924F-AAA1788F38A5}" type="presOf" srcId="{ABE2575D-5A44-4FFA-B8F0-CCEC7E4BD952}" destId="{2AFDCE60-7473-4763-AECE-52B1A8FDC0B4}" srcOrd="0" destOrd="2" presId="urn:microsoft.com/office/officeart/2005/8/layout/cycle4"/>
    <dgm:cxn modelId="{CD1D6F59-B44A-4FE8-8DF6-DE6085245940}" type="presOf" srcId="{6B765EC0-316E-43C9-A63A-44537813A167}" destId="{59195C55-8A8A-4403-95B7-68F25D32645D}" srcOrd="1" destOrd="5" presId="urn:microsoft.com/office/officeart/2005/8/layout/cycle4"/>
    <dgm:cxn modelId="{E416CF5A-9095-49E6-AF11-A284FDB664E5}" srcId="{06A2ED36-1023-4523-8B2D-4E6739C98A89}" destId="{296036CF-581C-46CA-B7C1-867EF63C0579}" srcOrd="0" destOrd="0" parTransId="{182B419E-CC68-44A1-815B-A6B37F907CE9}" sibTransId="{058B4BBE-51E2-4C0A-95D4-23284B4AE6D7}"/>
    <dgm:cxn modelId="{738EEE81-8D6D-48DC-9713-2BCA237E49CD}" type="presOf" srcId="{31967FB6-2524-4B7E-9706-9C222A51845A}" destId="{749AEC16-3485-4C1F-BF64-F1FC7D4DE6CC}" srcOrd="0" destOrd="0" presId="urn:microsoft.com/office/officeart/2005/8/layout/cycle4"/>
    <dgm:cxn modelId="{1B0A5086-159F-4039-A22F-A8944FDAE563}" type="presOf" srcId="{59F94E9F-2A66-45CF-9904-662165766473}" destId="{2AFDCE60-7473-4763-AECE-52B1A8FDC0B4}" srcOrd="0" destOrd="6" presId="urn:microsoft.com/office/officeart/2005/8/layout/cycle4"/>
    <dgm:cxn modelId="{7F8A3F8D-32C6-4782-85DA-A0F98EDFB4C9}" type="presOf" srcId="{F9033B21-B49F-41C7-BE25-85C53898AAEB}" destId="{F86E6F67-57BC-44F2-9E13-767F20DEB1AA}" srcOrd="0" destOrd="3" presId="urn:microsoft.com/office/officeart/2005/8/layout/cycle4"/>
    <dgm:cxn modelId="{DBED558D-5C85-49B1-BECD-6B4C8F8B4D9A}" type="presOf" srcId="{927106C6-6EE8-4E47-8152-D21E1A93CFD4}" destId="{59195C55-8A8A-4403-95B7-68F25D32645D}" srcOrd="1" destOrd="4" presId="urn:microsoft.com/office/officeart/2005/8/layout/cycle4"/>
    <dgm:cxn modelId="{FB31B88F-AE30-45D9-90EA-AE25A445A880}" type="presOf" srcId="{568CB819-A3A6-48A4-962E-657E13DF1FE7}" destId="{8288EA24-E33C-4B15-918B-633DE18E50AE}" srcOrd="1" destOrd="0" presId="urn:microsoft.com/office/officeart/2005/8/layout/cycle4"/>
    <dgm:cxn modelId="{2B20F990-EF2D-4C45-8543-B63407A7D13F}" srcId="{5D6D3174-9646-4760-BF0F-35C386B0BCD7}" destId="{E0F09C3F-A6F1-4116-BC39-B20DE6953EAF}" srcOrd="1" destOrd="0" parTransId="{E0AC3490-AC67-4483-8F4E-77483CA75961}" sibTransId="{BC0A104D-32AA-4010-ACFC-6F76208A7E99}"/>
    <dgm:cxn modelId="{642E9D96-EE76-4B89-933A-7823B675FA84}" srcId="{06A2ED36-1023-4523-8B2D-4E6739C98A89}" destId="{CDA8B5C4-CED6-4617-8B55-7B94D2DCE741}" srcOrd="2" destOrd="0" parTransId="{016FE092-2C2B-46A2-B5E8-8A0DF770D7A2}" sibTransId="{4BEEFFD1-D7D8-4622-BD1C-B54EF7314B87}"/>
    <dgm:cxn modelId="{1724F199-A249-4936-8711-A6E6FC5B7CDC}" type="presOf" srcId="{D0C80DD1-CE27-4476-B3A4-41335653D146}" destId="{2AFDCE60-7473-4763-AECE-52B1A8FDC0B4}" srcOrd="0" destOrd="8" presId="urn:microsoft.com/office/officeart/2005/8/layout/cycle4"/>
    <dgm:cxn modelId="{EF5B649E-80B3-4C84-A7E3-947635524A3F}" srcId="{3A14F5E8-9CD7-4914-A635-D83C90B59E16}" destId="{5D6D3174-9646-4760-BF0F-35C386B0BCD7}" srcOrd="2" destOrd="0" parTransId="{44789855-1D7A-4A37-8788-C9EBEF80B366}" sibTransId="{CB89624E-9EEF-420C-9DB2-9BACA76ED0C3}"/>
    <dgm:cxn modelId="{AD0716A0-8964-4779-9EA5-915788CE59C4}" srcId="{5D6D3174-9646-4760-BF0F-35C386B0BCD7}" destId="{E9AA0BEF-287D-487C-8E4B-F279F2D9187E}" srcOrd="4" destOrd="0" parTransId="{6075AD20-A652-4990-B439-A2F44F20D169}" sibTransId="{CA9669B5-FDC7-4511-822E-A316C1417FBE}"/>
    <dgm:cxn modelId="{BD6CB3A1-0B06-407E-B770-8F13E45F6528}" type="presOf" srcId="{6B765EC0-316E-43C9-A63A-44537813A167}" destId="{F86E6F67-57BC-44F2-9E13-767F20DEB1AA}" srcOrd="0" destOrd="5" presId="urn:microsoft.com/office/officeart/2005/8/layout/cycle4"/>
    <dgm:cxn modelId="{B8A26EA3-B521-4E38-915C-C142D478383B}" type="presOf" srcId="{DAA6F078-BECE-4B92-A181-9E509413FD0A}" destId="{F8BB51CF-30E9-495F-A61D-38A59E3DCBAD}" srcOrd="0" destOrd="1" presId="urn:microsoft.com/office/officeart/2005/8/layout/cycle4"/>
    <dgm:cxn modelId="{39E307AB-9308-4582-9482-52DC0E802FB0}" type="presOf" srcId="{927106C6-6EE8-4E47-8152-D21E1A93CFD4}" destId="{F86E6F67-57BC-44F2-9E13-767F20DEB1AA}" srcOrd="0" destOrd="4" presId="urn:microsoft.com/office/officeart/2005/8/layout/cycle4"/>
    <dgm:cxn modelId="{71B52BB6-0E2A-411F-85FD-2CFE91021AD9}" type="presOf" srcId="{F9033B21-B49F-41C7-BE25-85C53898AAEB}" destId="{59195C55-8A8A-4403-95B7-68F25D32645D}" srcOrd="1" destOrd="3" presId="urn:microsoft.com/office/officeart/2005/8/layout/cycle4"/>
    <dgm:cxn modelId="{B1940AB8-2586-4922-832C-29BC112AB410}" srcId="{5D6D3174-9646-4760-BF0F-35C386B0BCD7}" destId="{D0C80DD1-CE27-4476-B3A4-41335653D146}" srcOrd="8" destOrd="0" parTransId="{992E1957-9D3D-4B36-8BEC-4EE88148A662}" sibTransId="{3865D26A-86BE-4FE0-973E-E70F52B7E0CE}"/>
    <dgm:cxn modelId="{539873B8-B9D0-4E12-8B17-EA370D0D0673}" type="presOf" srcId="{2EFAB4B4-206E-415E-A643-4E111F9EF1E3}" destId="{8288EA24-E33C-4B15-918B-633DE18E50AE}" srcOrd="1" destOrd="3" presId="urn:microsoft.com/office/officeart/2005/8/layout/cycle4"/>
    <dgm:cxn modelId="{AADAA2B8-45EA-418A-894A-65806C25C93E}" type="presOf" srcId="{E9AA0BEF-287D-487C-8E4B-F279F2D9187E}" destId="{8288EA24-E33C-4B15-918B-633DE18E50AE}" srcOrd="1" destOrd="4" presId="urn:microsoft.com/office/officeart/2005/8/layout/cycle4"/>
    <dgm:cxn modelId="{F90574BB-3151-49DF-9696-68D10A8FE963}" srcId="{5D6D3174-9646-4760-BF0F-35C386B0BCD7}" destId="{2EFAB4B4-206E-415E-A643-4E111F9EF1E3}" srcOrd="3" destOrd="0" parTransId="{18D926FA-AA7D-4677-A101-16650A9AA0AE}" sibTransId="{C3926CC3-BE46-4D3F-83EB-AC3DA01BE40A}"/>
    <dgm:cxn modelId="{AD970EBC-E481-4251-93E8-E21E3CB2D5E7}" srcId="{5D6D3174-9646-4760-BF0F-35C386B0BCD7}" destId="{EC72F084-43DF-4294-8472-E49989938784}" srcOrd="7" destOrd="0" parTransId="{70F68BB0-A9C6-4A71-AF6D-F2BE0F7D91DB}" sibTransId="{05543F7C-C68E-414D-AC99-0E280FEF989D}"/>
    <dgm:cxn modelId="{DAA752C2-CEC5-46C3-B85E-A97DE65ADD3E}" type="presOf" srcId="{ABE2575D-5A44-4FFA-B8F0-CCEC7E4BD952}" destId="{8288EA24-E33C-4B15-918B-633DE18E50AE}" srcOrd="1" destOrd="2" presId="urn:microsoft.com/office/officeart/2005/8/layout/cycle4"/>
    <dgm:cxn modelId="{1F472CC6-42CB-497C-BE91-18CF12B606D2}" srcId="{5A2F3414-CA96-447E-81A5-8E939F711821}" destId="{2354EBE8-F482-4D94-90B9-477AD6E7C3F5}" srcOrd="0" destOrd="0" parTransId="{6325FE8F-FC9C-4477-9639-BA8BF78FB78D}" sibTransId="{ED1CAFDD-80E1-4B68-B01A-70061628E8D5}"/>
    <dgm:cxn modelId="{005E94C7-E4A3-4FAE-9C90-A05FDCBE2517}" srcId="{5A2F3414-CA96-447E-81A5-8E939F711821}" destId="{DAA6F078-BECE-4B92-A181-9E509413FD0A}" srcOrd="1" destOrd="0" parTransId="{9BA563B4-4A05-448F-9EF4-0B8FAE264D69}" sibTransId="{260FA0D0-FD8A-4CC5-BDAA-6F5D259DAD01}"/>
    <dgm:cxn modelId="{1F926FC8-6DA5-411A-93F8-8ABDFD93C25F}" srcId="{31967FB6-2524-4B7E-9706-9C222A51845A}" destId="{152DB8E8-B843-40EA-A8D0-00D618644494}" srcOrd="6" destOrd="0" parTransId="{0CDD77E3-A8DF-4D10-89F6-F38886566000}" sibTransId="{9B3C253A-E20A-4700-B845-8431CD60D8D2}"/>
    <dgm:cxn modelId="{B6C952C8-3B0B-48F3-8D38-F4E451F53CC8}" type="presOf" srcId="{E0F09C3F-A6F1-4116-BC39-B20DE6953EAF}" destId="{8288EA24-E33C-4B15-918B-633DE18E50AE}" srcOrd="1" destOrd="1" presId="urn:microsoft.com/office/officeart/2005/8/layout/cycle4"/>
    <dgm:cxn modelId="{C9FEEAC8-0DDD-4035-989D-0D45668F5D9C}" type="presOf" srcId="{5A2F3414-CA96-447E-81A5-8E939F711821}" destId="{DF332CFF-36C5-4B83-879F-775BE02B8353}" srcOrd="0" destOrd="0" presId="urn:microsoft.com/office/officeart/2005/8/layout/cycle4"/>
    <dgm:cxn modelId="{C267C7C9-A77A-48A8-9308-DC68AF1A856B}" type="presOf" srcId="{296036CF-581C-46CA-B7C1-867EF63C0579}" destId="{279C2BDF-8C6A-46D0-BA36-1B8549D103B7}" srcOrd="1" destOrd="0" presId="urn:microsoft.com/office/officeart/2005/8/layout/cycle4"/>
    <dgm:cxn modelId="{31E5A6CB-029B-475D-84CD-047D53EDF424}" srcId="{5D6D3174-9646-4760-BF0F-35C386B0BCD7}" destId="{59F94E9F-2A66-45CF-9904-662165766473}" srcOrd="6" destOrd="0" parTransId="{3A850281-1211-46E3-94C8-1801B4164580}" sibTransId="{0A181FF0-6885-49A8-A778-1F1094600304}"/>
    <dgm:cxn modelId="{ABAD54CE-6F6D-4F1D-BFBC-A9D147C64AB1}" type="presOf" srcId="{CDA8B5C4-CED6-4617-8B55-7B94D2DCE741}" destId="{279C2BDF-8C6A-46D0-BA36-1B8549D103B7}" srcOrd="1" destOrd="2" presId="urn:microsoft.com/office/officeart/2005/8/layout/cycle4"/>
    <dgm:cxn modelId="{ABA884CE-8044-4E1C-8E7C-EFA75F9DC730}" type="presOf" srcId="{F299C27E-1CC7-4E05-A02D-A75F1DEF0453}" destId="{2AFDCE60-7473-4763-AECE-52B1A8FDC0B4}" srcOrd="0" destOrd="5" presId="urn:microsoft.com/office/officeart/2005/8/layout/cycle4"/>
    <dgm:cxn modelId="{6837FBCF-57A0-4344-B3A7-12BF0F81C40D}" srcId="{31967FB6-2524-4B7E-9706-9C222A51845A}" destId="{E3C5A07C-AB72-44F7-A51A-37D7DC6DA8AA}" srcOrd="2" destOrd="0" parTransId="{EF502C3F-A6A0-4595-9E01-545AADF78020}" sibTransId="{D265B65C-FD2D-4402-A933-18D0C45D7531}"/>
    <dgm:cxn modelId="{31072ED1-E901-4604-AAC1-2AE349A661F8}" srcId="{3A14F5E8-9CD7-4914-A635-D83C90B59E16}" destId="{06A2ED36-1023-4523-8B2D-4E6739C98A89}" srcOrd="1" destOrd="0" parTransId="{D8E6BB7A-9B87-4D1A-8341-BC4B9B51F71B}" sibTransId="{67DE3526-4FA5-4742-B011-B8617F071E1D}"/>
    <dgm:cxn modelId="{0D395CD1-9246-434A-B97B-7E69D848D35F}" type="presOf" srcId="{F299C27E-1CC7-4E05-A02D-A75F1DEF0453}" destId="{8288EA24-E33C-4B15-918B-633DE18E50AE}" srcOrd="1" destOrd="5" presId="urn:microsoft.com/office/officeart/2005/8/layout/cycle4"/>
    <dgm:cxn modelId="{EF2D8BD6-FB63-4168-B7F1-D84893399062}" type="presOf" srcId="{296036CF-581C-46CA-B7C1-867EF63C0579}" destId="{295D4069-C0EC-4CDC-987C-433408F09FAD}" srcOrd="0" destOrd="0" presId="urn:microsoft.com/office/officeart/2005/8/layout/cycle4"/>
    <dgm:cxn modelId="{BB2908DA-16A4-4022-9049-90836077513D}" type="presOf" srcId="{E3C5A07C-AB72-44F7-A51A-37D7DC6DA8AA}" destId="{59195C55-8A8A-4403-95B7-68F25D32645D}" srcOrd="1" destOrd="2" presId="urn:microsoft.com/office/officeart/2005/8/layout/cycle4"/>
    <dgm:cxn modelId="{23C4B3DE-14E0-4E8C-88C5-C39A28F76B64}" type="presOf" srcId="{E92508E1-6C9D-4FD6-9189-9D2919CB37DC}" destId="{25C8F04A-1E69-406A-ABFD-FFEAC7B6285E}" srcOrd="1" destOrd="3" presId="urn:microsoft.com/office/officeart/2005/8/layout/cycle4"/>
    <dgm:cxn modelId="{37BF96DF-029F-47E0-9DEA-E87C3CE7A3DE}" type="presOf" srcId="{CDA8B5C4-CED6-4617-8B55-7B94D2DCE741}" destId="{295D4069-C0EC-4CDC-987C-433408F09FAD}" srcOrd="0" destOrd="2" presId="urn:microsoft.com/office/officeart/2005/8/layout/cycle4"/>
    <dgm:cxn modelId="{78947DE0-1B44-4B65-BCAD-8CA946AE2BE5}" srcId="{5D6D3174-9646-4760-BF0F-35C386B0BCD7}" destId="{ABE2575D-5A44-4FFA-B8F0-CCEC7E4BD952}" srcOrd="2" destOrd="0" parTransId="{FCDD98DF-14BB-431D-B1D4-957A5D0A3D49}" sibTransId="{1276CEAC-9755-49C4-B57C-EB71443BFE89}"/>
    <dgm:cxn modelId="{59CF0CE2-BADC-4C58-B99C-C5FBE6EE29F2}" type="presOf" srcId="{345139E6-D9A9-4BC8-B19F-656F2A801E77}" destId="{25C8F04A-1E69-406A-ABFD-FFEAC7B6285E}" srcOrd="1" destOrd="2" presId="urn:microsoft.com/office/officeart/2005/8/layout/cycle4"/>
    <dgm:cxn modelId="{A0322FE3-F12D-42F6-B657-5614450EBEED}" type="presOf" srcId="{345139E6-D9A9-4BC8-B19F-656F2A801E77}" destId="{F8BB51CF-30E9-495F-A61D-38A59E3DCBAD}" srcOrd="0" destOrd="2" presId="urn:microsoft.com/office/officeart/2005/8/layout/cycle4"/>
    <dgm:cxn modelId="{DB20C9E4-1D5A-4A0F-961E-E272414E69D5}" type="presOf" srcId="{568CB819-A3A6-48A4-962E-657E13DF1FE7}" destId="{2AFDCE60-7473-4763-AECE-52B1A8FDC0B4}" srcOrd="0" destOrd="0" presId="urn:microsoft.com/office/officeart/2005/8/layout/cycle4"/>
    <dgm:cxn modelId="{74AB43E9-06AA-4A4B-933A-94515852A5AE}" srcId="{5D6D3174-9646-4760-BF0F-35C386B0BCD7}" destId="{568CB819-A3A6-48A4-962E-657E13DF1FE7}" srcOrd="0" destOrd="0" parTransId="{BF88F913-1E3D-4416-8CC5-5E3F949A8491}" sibTransId="{DC70C41A-E727-4E82-A4B1-F167258B8069}"/>
    <dgm:cxn modelId="{2A171DF5-3014-4B35-B4A8-4D96D677E9DD}" srcId="{5A2F3414-CA96-447E-81A5-8E939F711821}" destId="{C4AFFDA1-7EAB-451D-AA53-9B77413B1980}" srcOrd="4" destOrd="0" parTransId="{29123C81-56D2-42E5-B47F-42A51F7D1BEE}" sibTransId="{CD83985A-7C44-4B01-9F2B-477706729D1B}"/>
    <dgm:cxn modelId="{0A5274F9-BA66-4995-A6F8-F42072D8110F}" type="presOf" srcId="{E3C5A07C-AB72-44F7-A51A-37D7DC6DA8AA}" destId="{F86E6F67-57BC-44F2-9E13-767F20DEB1AA}" srcOrd="0" destOrd="2" presId="urn:microsoft.com/office/officeart/2005/8/layout/cycle4"/>
    <dgm:cxn modelId="{929C4D73-6F7A-42EB-BD00-C1FAE17D19A6}" type="presParOf" srcId="{F82D352B-D97F-4D46-84EB-41B8168AD28E}" destId="{A2E007A5-6B1F-47C4-85E1-1D94B00D3AC5}" srcOrd="0" destOrd="0" presId="urn:microsoft.com/office/officeart/2005/8/layout/cycle4"/>
    <dgm:cxn modelId="{BE2C6FA9-BF72-4408-AA55-D1CA0FFA24C5}" type="presParOf" srcId="{A2E007A5-6B1F-47C4-85E1-1D94B00D3AC5}" destId="{B9640392-8716-4DBD-B785-6578AE3B9649}" srcOrd="0" destOrd="0" presId="urn:microsoft.com/office/officeart/2005/8/layout/cycle4"/>
    <dgm:cxn modelId="{4FA9DDEC-D68B-4778-86E6-F2E2C80EB4D5}" type="presParOf" srcId="{B9640392-8716-4DBD-B785-6578AE3B9649}" destId="{F86E6F67-57BC-44F2-9E13-767F20DEB1AA}" srcOrd="0" destOrd="0" presId="urn:microsoft.com/office/officeart/2005/8/layout/cycle4"/>
    <dgm:cxn modelId="{048C6C78-ADBD-4810-83D8-B1AB37F04B33}" type="presParOf" srcId="{B9640392-8716-4DBD-B785-6578AE3B9649}" destId="{59195C55-8A8A-4403-95B7-68F25D32645D}" srcOrd="1" destOrd="0" presId="urn:microsoft.com/office/officeart/2005/8/layout/cycle4"/>
    <dgm:cxn modelId="{C95AAED3-50E0-401A-BB04-C9322FE6915A}" type="presParOf" srcId="{A2E007A5-6B1F-47C4-85E1-1D94B00D3AC5}" destId="{C34B8FDE-67B3-466A-8877-7871ECF98C35}" srcOrd="1" destOrd="0" presId="urn:microsoft.com/office/officeart/2005/8/layout/cycle4"/>
    <dgm:cxn modelId="{6816D236-916D-41DA-AEB3-87A3EB0CA9C0}" type="presParOf" srcId="{C34B8FDE-67B3-466A-8877-7871ECF98C35}" destId="{295D4069-C0EC-4CDC-987C-433408F09FAD}" srcOrd="0" destOrd="0" presId="urn:microsoft.com/office/officeart/2005/8/layout/cycle4"/>
    <dgm:cxn modelId="{D5B1B6D7-BC2C-4776-BFB5-BB295F4FD5BE}" type="presParOf" srcId="{C34B8FDE-67B3-466A-8877-7871ECF98C35}" destId="{279C2BDF-8C6A-46D0-BA36-1B8549D103B7}" srcOrd="1" destOrd="0" presId="urn:microsoft.com/office/officeart/2005/8/layout/cycle4"/>
    <dgm:cxn modelId="{94ED2DE8-5816-413D-A3A2-8B2A0C3D4118}" type="presParOf" srcId="{A2E007A5-6B1F-47C4-85E1-1D94B00D3AC5}" destId="{ABF12FC8-B990-4196-9DA4-2E0C96A4AB1A}" srcOrd="2" destOrd="0" presId="urn:microsoft.com/office/officeart/2005/8/layout/cycle4"/>
    <dgm:cxn modelId="{C74BCD6B-5C2B-4180-8875-659B64B7FE44}" type="presParOf" srcId="{ABF12FC8-B990-4196-9DA4-2E0C96A4AB1A}" destId="{2AFDCE60-7473-4763-AECE-52B1A8FDC0B4}" srcOrd="0" destOrd="0" presId="urn:microsoft.com/office/officeart/2005/8/layout/cycle4"/>
    <dgm:cxn modelId="{E8FE2E0B-73FF-41E5-975E-A28359BBDAA3}" type="presParOf" srcId="{ABF12FC8-B990-4196-9DA4-2E0C96A4AB1A}" destId="{8288EA24-E33C-4B15-918B-633DE18E50AE}" srcOrd="1" destOrd="0" presId="urn:microsoft.com/office/officeart/2005/8/layout/cycle4"/>
    <dgm:cxn modelId="{2DCCD8A8-CF90-405D-A693-57AB776C39E1}" type="presParOf" srcId="{A2E007A5-6B1F-47C4-85E1-1D94B00D3AC5}" destId="{31A4AFE5-0879-4FEB-957E-E5B6E9B7EE7B}" srcOrd="3" destOrd="0" presId="urn:microsoft.com/office/officeart/2005/8/layout/cycle4"/>
    <dgm:cxn modelId="{12800387-16BE-4E8B-A640-55F9AE5370B9}" type="presParOf" srcId="{31A4AFE5-0879-4FEB-957E-E5B6E9B7EE7B}" destId="{F8BB51CF-30E9-495F-A61D-38A59E3DCBAD}" srcOrd="0" destOrd="0" presId="urn:microsoft.com/office/officeart/2005/8/layout/cycle4"/>
    <dgm:cxn modelId="{69B45377-DAD9-4BF7-B92C-E5DE92BFC823}" type="presParOf" srcId="{31A4AFE5-0879-4FEB-957E-E5B6E9B7EE7B}" destId="{25C8F04A-1E69-406A-ABFD-FFEAC7B6285E}" srcOrd="1" destOrd="0" presId="urn:microsoft.com/office/officeart/2005/8/layout/cycle4"/>
    <dgm:cxn modelId="{B51C9203-2268-406E-895E-3C3BBE15F691}" type="presParOf" srcId="{A2E007A5-6B1F-47C4-85E1-1D94B00D3AC5}" destId="{00257D22-54AC-421B-B26A-5B2FA5C30B86}" srcOrd="4" destOrd="0" presId="urn:microsoft.com/office/officeart/2005/8/layout/cycle4"/>
    <dgm:cxn modelId="{8B130E9E-346F-4216-8C23-1EA8D9A36C51}" type="presParOf" srcId="{F82D352B-D97F-4D46-84EB-41B8168AD28E}" destId="{38CA142F-DC55-484F-8778-001BE2CA7A10}" srcOrd="1" destOrd="0" presId="urn:microsoft.com/office/officeart/2005/8/layout/cycle4"/>
    <dgm:cxn modelId="{D19AE130-C50F-46E8-8B4F-F376FCB06744}" type="presParOf" srcId="{38CA142F-DC55-484F-8778-001BE2CA7A10}" destId="{749AEC16-3485-4C1F-BF64-F1FC7D4DE6CC}" srcOrd="0" destOrd="0" presId="urn:microsoft.com/office/officeart/2005/8/layout/cycle4"/>
    <dgm:cxn modelId="{EC148BA5-91A4-494F-94F3-9A4AFCBB64CB}" type="presParOf" srcId="{38CA142F-DC55-484F-8778-001BE2CA7A10}" destId="{1C5F65AC-6312-49BA-8DA8-FDEB27626AC9}" srcOrd="1" destOrd="0" presId="urn:microsoft.com/office/officeart/2005/8/layout/cycle4"/>
    <dgm:cxn modelId="{7BC2DEC0-05C1-4B59-B7E9-2DA84523D16A}" type="presParOf" srcId="{38CA142F-DC55-484F-8778-001BE2CA7A10}" destId="{63FDD07B-FE85-4FE1-816D-F5E9F62D3330}" srcOrd="2" destOrd="0" presId="urn:microsoft.com/office/officeart/2005/8/layout/cycle4"/>
    <dgm:cxn modelId="{B12E44F2-2EE2-477C-9F27-820AA03409D4}" type="presParOf" srcId="{38CA142F-DC55-484F-8778-001BE2CA7A10}" destId="{DF332CFF-36C5-4B83-879F-775BE02B8353}" srcOrd="3" destOrd="0" presId="urn:microsoft.com/office/officeart/2005/8/layout/cycle4"/>
    <dgm:cxn modelId="{D0C67D03-9A68-45D4-B5E3-FD65C6425688}" type="presParOf" srcId="{38CA142F-DC55-484F-8778-001BE2CA7A10}" destId="{A77BA3DA-99F2-4269-ACF4-957653AA2F8D}" srcOrd="4" destOrd="0" presId="urn:microsoft.com/office/officeart/2005/8/layout/cycle4"/>
    <dgm:cxn modelId="{D74D5619-B79F-4E57-81EC-465307BF4896}" type="presParOf" srcId="{F82D352B-D97F-4D46-84EB-41B8168AD28E}" destId="{56503210-8AB7-4734-950C-CAA5119C88B4}" srcOrd="2" destOrd="0" presId="urn:microsoft.com/office/officeart/2005/8/layout/cycle4"/>
    <dgm:cxn modelId="{810B4CAA-9157-4931-88C3-C7A1A326011F}" type="presParOf" srcId="{F82D352B-D97F-4D46-84EB-41B8168AD28E}" destId="{D48E7EC1-D9A2-4358-AE37-849E63111A1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8E809-1358-4BD2-A34C-3E45767A133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5147C6F-91D1-4523-9693-7FF67CF102B5}">
      <dgm:prSet phldrT="[besedilo]" custT="1"/>
      <dgm:spPr/>
      <dgm:t>
        <a:bodyPr/>
        <a:lstStyle/>
        <a:p>
          <a:r>
            <a:rPr lang="sl-SI" sz="1200"/>
            <a:t>NACIONALNO STIČIŠČE ZA SENZORIČNE RAZISKAVE ŽIVIL</a:t>
          </a:r>
        </a:p>
      </dgm:t>
    </dgm:pt>
    <dgm:pt modelId="{9F481C98-5340-4569-B4BC-03D1C85CE9F5}" type="parTrans" cxnId="{A72CB9B3-D6D8-4ECA-812D-CA79DC3AACA5}">
      <dgm:prSet/>
      <dgm:spPr/>
      <dgm:t>
        <a:bodyPr/>
        <a:lstStyle/>
        <a:p>
          <a:endParaRPr lang="sl-SI"/>
        </a:p>
      </dgm:t>
    </dgm:pt>
    <dgm:pt modelId="{4B9205AB-30F4-42C1-ABFE-0C4DCD2B32DB}" type="sibTrans" cxnId="{A72CB9B3-D6D8-4ECA-812D-CA79DC3AACA5}">
      <dgm:prSet/>
      <dgm:spPr/>
      <dgm:t>
        <a:bodyPr/>
        <a:lstStyle/>
        <a:p>
          <a:endParaRPr lang="sl-SI"/>
        </a:p>
      </dgm:t>
    </dgm:pt>
    <dgm:pt modelId="{C129E61B-A0B3-4E41-B7BF-59936CC5617D}">
      <dgm:prSet phldrT="[besedilo]"/>
      <dgm:spPr/>
      <dgm:t>
        <a:bodyPr/>
        <a:lstStyle/>
        <a:p>
          <a:r>
            <a:rPr lang="sl-SI"/>
            <a:t>SENZORIČNI ZNANSTVENI SISTEM</a:t>
          </a:r>
        </a:p>
      </dgm:t>
    </dgm:pt>
    <dgm:pt modelId="{823114B2-2BEC-4050-A898-C44542FF20F3}" type="parTrans" cxnId="{2AF3AB30-C718-4D9A-ACFE-EBCD8A5B2589}">
      <dgm:prSet/>
      <dgm:spPr/>
      <dgm:t>
        <a:bodyPr/>
        <a:lstStyle/>
        <a:p>
          <a:endParaRPr lang="sl-SI"/>
        </a:p>
      </dgm:t>
    </dgm:pt>
    <dgm:pt modelId="{B062F277-F6B7-4A3F-90FC-7513F21B81E4}" type="sibTrans" cxnId="{2AF3AB30-C718-4D9A-ACFE-EBCD8A5B2589}">
      <dgm:prSet/>
      <dgm:spPr/>
      <dgm:t>
        <a:bodyPr/>
        <a:lstStyle/>
        <a:p>
          <a:endParaRPr lang="sl-SI"/>
        </a:p>
      </dgm:t>
    </dgm:pt>
    <dgm:pt modelId="{123FD7B8-F720-412B-97D6-D1350A82132E}">
      <dgm:prSet phldrT="[besedilo]"/>
      <dgm:spPr/>
      <dgm:t>
        <a:bodyPr/>
        <a:lstStyle/>
        <a:p>
          <a:r>
            <a:rPr lang="sl-SI"/>
            <a:t>POTROŠNIŠKE RAZISKAVE</a:t>
          </a:r>
        </a:p>
      </dgm:t>
    </dgm:pt>
    <dgm:pt modelId="{7A9A39CC-C567-414D-8A27-E233F8BE9F4D}" type="parTrans" cxnId="{86BF5CCF-17AA-4B49-A4A1-BFB062FA4176}">
      <dgm:prSet/>
      <dgm:spPr/>
      <dgm:t>
        <a:bodyPr/>
        <a:lstStyle/>
        <a:p>
          <a:endParaRPr lang="sl-SI"/>
        </a:p>
      </dgm:t>
    </dgm:pt>
    <dgm:pt modelId="{10775216-6B87-48A0-92D0-A5F9E64DF5AA}" type="sibTrans" cxnId="{86BF5CCF-17AA-4B49-A4A1-BFB062FA4176}">
      <dgm:prSet/>
      <dgm:spPr/>
      <dgm:t>
        <a:bodyPr/>
        <a:lstStyle/>
        <a:p>
          <a:endParaRPr lang="sl-SI"/>
        </a:p>
      </dgm:t>
    </dgm:pt>
    <dgm:pt modelId="{97B55E07-6EB9-4A9C-A26B-5FEE8773DA9D}">
      <dgm:prSet phldrT="[besedilo]"/>
      <dgm:spPr>
        <a:solidFill>
          <a:srgbClr val="92D050"/>
        </a:solidFill>
      </dgm:spPr>
      <dgm:t>
        <a:bodyPr/>
        <a:lstStyle/>
        <a:p>
          <a:r>
            <a:rPr lang="sl-SI"/>
            <a:t>IZOBRAŽEVANJE</a:t>
          </a:r>
        </a:p>
      </dgm:t>
    </dgm:pt>
    <dgm:pt modelId="{B4D532DF-D155-471B-A7DA-6278ED65EBDB}" type="parTrans" cxnId="{88C763DC-156F-4D20-AF33-E6BB46F31E1A}">
      <dgm:prSet/>
      <dgm:spPr/>
      <dgm:t>
        <a:bodyPr/>
        <a:lstStyle/>
        <a:p>
          <a:endParaRPr lang="sl-SI"/>
        </a:p>
      </dgm:t>
    </dgm:pt>
    <dgm:pt modelId="{67876B72-BF60-46EF-A379-728B8A2F9CC5}" type="sibTrans" cxnId="{88C763DC-156F-4D20-AF33-E6BB46F31E1A}">
      <dgm:prSet/>
      <dgm:spPr/>
      <dgm:t>
        <a:bodyPr/>
        <a:lstStyle/>
        <a:p>
          <a:endParaRPr lang="sl-SI"/>
        </a:p>
      </dgm:t>
    </dgm:pt>
    <dgm:pt modelId="{5889E21A-2B0F-4E2B-9B94-33B958307DC4}">
      <dgm:prSet/>
      <dgm:spPr>
        <a:solidFill>
          <a:schemeClr val="accent2"/>
        </a:solidFill>
      </dgm:spPr>
      <dgm:t>
        <a:bodyPr/>
        <a:lstStyle/>
        <a:p>
          <a:r>
            <a:rPr lang="sl-SI"/>
            <a:t>REGISTER PANELISTOV</a:t>
          </a:r>
        </a:p>
      </dgm:t>
    </dgm:pt>
    <dgm:pt modelId="{86AD544E-754E-43DD-9A0E-CDEBF9D1FB50}" type="parTrans" cxnId="{6AA799BC-8694-480A-AE16-D9F45BD80261}">
      <dgm:prSet/>
      <dgm:spPr/>
      <dgm:t>
        <a:bodyPr/>
        <a:lstStyle/>
        <a:p>
          <a:endParaRPr lang="sl-SI"/>
        </a:p>
      </dgm:t>
    </dgm:pt>
    <dgm:pt modelId="{11C8F2D8-2D1D-46C8-9838-966E768B24D2}" type="sibTrans" cxnId="{6AA799BC-8694-480A-AE16-D9F45BD80261}">
      <dgm:prSet/>
      <dgm:spPr/>
      <dgm:t>
        <a:bodyPr/>
        <a:lstStyle/>
        <a:p>
          <a:endParaRPr lang="sl-SI"/>
        </a:p>
      </dgm:t>
    </dgm:pt>
    <dgm:pt modelId="{84750153-DB30-47D1-9DDD-C5D74EBC11BA}">
      <dgm:prSet/>
      <dgm:spPr>
        <a:solidFill>
          <a:srgbClr val="92D050"/>
        </a:solidFill>
      </dgm:spPr>
      <dgm:t>
        <a:bodyPr/>
        <a:lstStyle/>
        <a:p>
          <a:r>
            <a:rPr lang="sl-SI"/>
            <a:t>INFRASTRUKTURA</a:t>
          </a:r>
        </a:p>
      </dgm:t>
    </dgm:pt>
    <dgm:pt modelId="{F5B479D0-24D9-47E6-ADFA-053393E6D509}" type="parTrans" cxnId="{16CBD43C-B6BB-4499-B09A-516A9C72D44B}">
      <dgm:prSet/>
      <dgm:spPr/>
      <dgm:t>
        <a:bodyPr/>
        <a:lstStyle/>
        <a:p>
          <a:endParaRPr lang="sl-SI"/>
        </a:p>
      </dgm:t>
    </dgm:pt>
    <dgm:pt modelId="{07952692-6AE7-4287-9B39-3E8CD32DF9C6}" type="sibTrans" cxnId="{16CBD43C-B6BB-4499-B09A-516A9C72D44B}">
      <dgm:prSet/>
      <dgm:spPr/>
      <dgm:t>
        <a:bodyPr/>
        <a:lstStyle/>
        <a:p>
          <a:endParaRPr lang="sl-SI"/>
        </a:p>
      </dgm:t>
    </dgm:pt>
    <dgm:pt modelId="{1BBE47BF-EA9B-440C-92F2-826002BCD19B}">
      <dgm:prSet/>
      <dgm:spPr>
        <a:solidFill>
          <a:srgbClr val="92D050"/>
        </a:solidFill>
      </dgm:spPr>
      <dgm:t>
        <a:bodyPr/>
        <a:lstStyle/>
        <a:p>
          <a:r>
            <a:rPr lang="sl-SI"/>
            <a:t>STORITVE</a:t>
          </a:r>
        </a:p>
      </dgm:t>
    </dgm:pt>
    <dgm:pt modelId="{A98C5169-85CC-483E-9B40-D74AAE781F29}" type="parTrans" cxnId="{1E2989FB-BFDF-42E2-A0BB-6E663F4417A0}">
      <dgm:prSet/>
      <dgm:spPr/>
      <dgm:t>
        <a:bodyPr/>
        <a:lstStyle/>
        <a:p>
          <a:endParaRPr lang="sl-SI"/>
        </a:p>
      </dgm:t>
    </dgm:pt>
    <dgm:pt modelId="{7A838E3C-9032-48C6-B83D-E0AE7F81616A}" type="sibTrans" cxnId="{1E2989FB-BFDF-42E2-A0BB-6E663F4417A0}">
      <dgm:prSet/>
      <dgm:spPr/>
      <dgm:t>
        <a:bodyPr/>
        <a:lstStyle/>
        <a:p>
          <a:endParaRPr lang="sl-SI"/>
        </a:p>
      </dgm:t>
    </dgm:pt>
    <dgm:pt modelId="{40132583-F97A-431E-B340-3E541FF58EC1}">
      <dgm:prSet/>
      <dgm:spPr/>
      <dgm:t>
        <a:bodyPr/>
        <a:lstStyle/>
        <a:p>
          <a:r>
            <a:rPr lang="sl-SI"/>
            <a:t>PODJETJA</a:t>
          </a:r>
        </a:p>
      </dgm:t>
    </dgm:pt>
    <dgm:pt modelId="{9004B852-6AC0-49F5-A615-6BA85AB1C1A7}" type="parTrans" cxnId="{640A8923-82A9-44E6-B259-D24238AA2EDA}">
      <dgm:prSet/>
      <dgm:spPr/>
      <dgm:t>
        <a:bodyPr/>
        <a:lstStyle/>
        <a:p>
          <a:endParaRPr lang="sl-SI"/>
        </a:p>
      </dgm:t>
    </dgm:pt>
    <dgm:pt modelId="{78E90326-41B0-497E-801B-30D6DB1B5C4D}" type="sibTrans" cxnId="{640A8923-82A9-44E6-B259-D24238AA2EDA}">
      <dgm:prSet/>
      <dgm:spPr/>
      <dgm:t>
        <a:bodyPr/>
        <a:lstStyle/>
        <a:p>
          <a:endParaRPr lang="sl-SI"/>
        </a:p>
      </dgm:t>
    </dgm:pt>
    <dgm:pt modelId="{A736388C-7E08-4097-BE47-CA614B8E4BD9}">
      <dgm:prSet/>
      <dgm:spPr>
        <a:solidFill>
          <a:schemeClr val="accent2"/>
        </a:solidFill>
      </dgm:spPr>
      <dgm:t>
        <a:bodyPr/>
        <a:lstStyle/>
        <a:p>
          <a:r>
            <a:rPr lang="sl-SI"/>
            <a:t>SKUPINE ZA ORGANOLEPTIČNO OCENJEVANJE</a:t>
          </a:r>
        </a:p>
      </dgm:t>
    </dgm:pt>
    <dgm:pt modelId="{F5B5CE8E-5A8E-45BC-9B43-A1001B56EBD8}" type="sibTrans" cxnId="{AF4F6184-849E-47BC-B1EF-06147BD9173A}">
      <dgm:prSet/>
      <dgm:spPr/>
      <dgm:t>
        <a:bodyPr/>
        <a:lstStyle/>
        <a:p>
          <a:endParaRPr lang="sl-SI"/>
        </a:p>
      </dgm:t>
    </dgm:pt>
    <dgm:pt modelId="{A6663EA5-E6B7-4714-9ADA-509FEDD14132}" type="parTrans" cxnId="{AF4F6184-849E-47BC-B1EF-06147BD9173A}">
      <dgm:prSet/>
      <dgm:spPr/>
      <dgm:t>
        <a:bodyPr/>
        <a:lstStyle/>
        <a:p>
          <a:endParaRPr lang="sl-SI"/>
        </a:p>
      </dgm:t>
    </dgm:pt>
    <dgm:pt modelId="{A6481CE6-C20B-4082-A57F-39DF115174B6}">
      <dgm:prSet/>
      <dgm:spPr>
        <a:solidFill>
          <a:schemeClr val="accent2"/>
        </a:solidFill>
      </dgm:spPr>
      <dgm:t>
        <a:bodyPr/>
        <a:lstStyle/>
        <a:p>
          <a:r>
            <a:rPr lang="sl-SI"/>
            <a:t>INFRASTRUKTURA</a:t>
          </a:r>
        </a:p>
      </dgm:t>
    </dgm:pt>
    <dgm:pt modelId="{4B228312-59D6-45FA-B5C8-A79ADC5317C9}" type="parTrans" cxnId="{202F360C-65BC-4F11-9DA6-D598D9F9846C}">
      <dgm:prSet/>
      <dgm:spPr/>
      <dgm:t>
        <a:bodyPr/>
        <a:lstStyle/>
        <a:p>
          <a:endParaRPr lang="sl-SI"/>
        </a:p>
      </dgm:t>
    </dgm:pt>
    <dgm:pt modelId="{D12DDFA5-1F3F-4FAC-A7A6-211CFA72F9FC}" type="sibTrans" cxnId="{202F360C-65BC-4F11-9DA6-D598D9F9846C}">
      <dgm:prSet/>
      <dgm:spPr/>
      <dgm:t>
        <a:bodyPr/>
        <a:lstStyle/>
        <a:p>
          <a:endParaRPr lang="sl-SI"/>
        </a:p>
      </dgm:t>
    </dgm:pt>
    <dgm:pt modelId="{471A0577-680F-429E-8BC7-CC5D4C91C93A}">
      <dgm:prSet/>
      <dgm:spPr>
        <a:solidFill>
          <a:srgbClr val="FFC000"/>
        </a:solidFill>
      </dgm:spPr>
      <dgm:t>
        <a:bodyPr/>
        <a:lstStyle/>
        <a:p>
          <a:r>
            <a:rPr lang="sl-SI"/>
            <a:t>MOBILNA OPREMA</a:t>
          </a:r>
        </a:p>
      </dgm:t>
    </dgm:pt>
    <dgm:pt modelId="{CD7BEEC4-ACB9-4450-B9F2-A7F04C5EDB3D}" type="parTrans" cxnId="{F17F1FF0-F783-4605-A169-DBA5FDA3E010}">
      <dgm:prSet/>
      <dgm:spPr/>
      <dgm:t>
        <a:bodyPr/>
        <a:lstStyle/>
        <a:p>
          <a:endParaRPr lang="sl-SI"/>
        </a:p>
      </dgm:t>
    </dgm:pt>
    <dgm:pt modelId="{C31C7C7C-8B5C-469B-AAF0-DA5B5A217434}" type="sibTrans" cxnId="{F17F1FF0-F783-4605-A169-DBA5FDA3E010}">
      <dgm:prSet/>
      <dgm:spPr/>
      <dgm:t>
        <a:bodyPr/>
        <a:lstStyle/>
        <a:p>
          <a:endParaRPr lang="sl-SI"/>
        </a:p>
      </dgm:t>
    </dgm:pt>
    <dgm:pt modelId="{BB29426C-4F5F-472E-BD04-4E2229BBFFE0}">
      <dgm:prSet/>
      <dgm:spPr>
        <a:solidFill>
          <a:srgbClr val="FFC000"/>
        </a:solidFill>
      </dgm:spPr>
      <dgm:t>
        <a:bodyPr/>
        <a:lstStyle/>
        <a:p>
          <a:r>
            <a:rPr lang="sl-SI"/>
            <a:t>KOORDINATOR </a:t>
          </a:r>
        </a:p>
      </dgm:t>
    </dgm:pt>
    <dgm:pt modelId="{C1784F20-AAC5-4B36-B605-826DAAFF1DF1}" type="parTrans" cxnId="{BAD6A8B1-E037-4038-9194-CD13D50F6855}">
      <dgm:prSet/>
      <dgm:spPr/>
      <dgm:t>
        <a:bodyPr/>
        <a:lstStyle/>
        <a:p>
          <a:endParaRPr lang="sl-SI"/>
        </a:p>
      </dgm:t>
    </dgm:pt>
    <dgm:pt modelId="{0AA3EFB6-2991-4C7C-AF3E-00308BE5E0DA}" type="sibTrans" cxnId="{BAD6A8B1-E037-4038-9194-CD13D50F6855}">
      <dgm:prSet/>
      <dgm:spPr/>
      <dgm:t>
        <a:bodyPr/>
        <a:lstStyle/>
        <a:p>
          <a:endParaRPr lang="sl-SI"/>
        </a:p>
      </dgm:t>
    </dgm:pt>
    <dgm:pt modelId="{0E84B9F3-32F9-476C-847F-44D90EF4138E}">
      <dgm:prSet/>
      <dgm:spPr>
        <a:solidFill>
          <a:srgbClr val="FFC000"/>
        </a:solidFill>
      </dgm:spPr>
      <dgm:t>
        <a:bodyPr/>
        <a:lstStyle/>
        <a:p>
          <a:r>
            <a:rPr lang="sl-SI"/>
            <a:t>SOFTWARE</a:t>
          </a:r>
        </a:p>
      </dgm:t>
    </dgm:pt>
    <dgm:pt modelId="{75D2C035-DAB2-47FC-BEB6-C3306314EE6D}" type="parTrans" cxnId="{9998F249-E532-498A-A253-25ED9A1EE6A3}">
      <dgm:prSet/>
      <dgm:spPr/>
      <dgm:t>
        <a:bodyPr/>
        <a:lstStyle/>
        <a:p>
          <a:endParaRPr lang="sl-SI"/>
        </a:p>
      </dgm:t>
    </dgm:pt>
    <dgm:pt modelId="{D887913D-90C9-4F71-8459-C8829CAD8F09}" type="sibTrans" cxnId="{9998F249-E532-498A-A253-25ED9A1EE6A3}">
      <dgm:prSet/>
      <dgm:spPr/>
      <dgm:t>
        <a:bodyPr/>
        <a:lstStyle/>
        <a:p>
          <a:endParaRPr lang="sl-SI"/>
        </a:p>
      </dgm:t>
    </dgm:pt>
    <dgm:pt modelId="{D1F67ACF-ED52-4B60-9A68-D9585084BD58}">
      <dgm:prSet/>
      <dgm:spPr>
        <a:solidFill>
          <a:srgbClr val="FFC000"/>
        </a:solidFill>
      </dgm:spPr>
      <dgm:t>
        <a:bodyPr/>
        <a:lstStyle/>
        <a:p>
          <a:r>
            <a:rPr lang="sl-SI"/>
            <a:t>OSNOVNI MATERIAL</a:t>
          </a:r>
        </a:p>
      </dgm:t>
    </dgm:pt>
    <dgm:pt modelId="{ACD5CB3D-EA9E-4303-AD4A-22D527FDFAD1}" type="parTrans" cxnId="{237949A8-B74C-4B8D-8500-2634A724719F}">
      <dgm:prSet/>
      <dgm:spPr/>
      <dgm:t>
        <a:bodyPr/>
        <a:lstStyle/>
        <a:p>
          <a:endParaRPr lang="sl-SI"/>
        </a:p>
      </dgm:t>
    </dgm:pt>
    <dgm:pt modelId="{9B3388C9-1A2C-42A9-B355-0ED2BB26A792}" type="sibTrans" cxnId="{237949A8-B74C-4B8D-8500-2634A724719F}">
      <dgm:prSet/>
      <dgm:spPr/>
      <dgm:t>
        <a:bodyPr/>
        <a:lstStyle/>
        <a:p>
          <a:endParaRPr lang="sl-SI"/>
        </a:p>
      </dgm:t>
    </dgm:pt>
    <dgm:pt modelId="{6C06C5F4-C69B-467D-BE5F-078980934C42}">
      <dgm:prSet/>
      <dgm:spPr>
        <a:solidFill>
          <a:srgbClr val="FFC000"/>
        </a:solidFill>
      </dgm:spPr>
      <dgm:t>
        <a:bodyPr/>
        <a:lstStyle/>
        <a:p>
          <a:r>
            <a:rPr lang="sl-SI"/>
            <a:t>PARTNERJI</a:t>
          </a:r>
        </a:p>
      </dgm:t>
    </dgm:pt>
    <dgm:pt modelId="{4728F3CE-9DF2-473B-A82B-33D5E03AC647}" type="parTrans" cxnId="{13427619-9B7D-4C83-84DB-FF8E1ACCD96F}">
      <dgm:prSet/>
      <dgm:spPr/>
      <dgm:t>
        <a:bodyPr/>
        <a:lstStyle/>
        <a:p>
          <a:endParaRPr lang="sl-SI"/>
        </a:p>
      </dgm:t>
    </dgm:pt>
    <dgm:pt modelId="{BE694102-178D-4A76-B78D-97C00F553726}" type="sibTrans" cxnId="{13427619-9B7D-4C83-84DB-FF8E1ACCD96F}">
      <dgm:prSet/>
      <dgm:spPr/>
      <dgm:t>
        <a:bodyPr/>
        <a:lstStyle/>
        <a:p>
          <a:endParaRPr lang="sl-SI"/>
        </a:p>
      </dgm:t>
    </dgm:pt>
    <dgm:pt modelId="{3744AB26-1F70-483F-ADAE-81148D473D0F}">
      <dgm:prSet/>
      <dgm:spPr>
        <a:solidFill>
          <a:srgbClr val="FFC000"/>
        </a:solidFill>
      </dgm:spPr>
      <dgm:t>
        <a:bodyPr/>
        <a:lstStyle/>
        <a:p>
          <a:r>
            <a:rPr lang="sl-SI"/>
            <a:t>DRUGI</a:t>
          </a:r>
        </a:p>
      </dgm:t>
    </dgm:pt>
    <dgm:pt modelId="{00C9E847-DF20-495F-BCA2-4A7CCE0BC820}" type="parTrans" cxnId="{C2FE77BA-E77F-4380-959E-9C537276C3CF}">
      <dgm:prSet/>
      <dgm:spPr/>
      <dgm:t>
        <a:bodyPr/>
        <a:lstStyle/>
        <a:p>
          <a:endParaRPr lang="sl-SI"/>
        </a:p>
      </dgm:t>
    </dgm:pt>
    <dgm:pt modelId="{72E51CF9-C661-4D61-B644-D677E0440E87}" type="sibTrans" cxnId="{C2FE77BA-E77F-4380-959E-9C537276C3CF}">
      <dgm:prSet/>
      <dgm:spPr/>
      <dgm:t>
        <a:bodyPr/>
        <a:lstStyle/>
        <a:p>
          <a:endParaRPr lang="sl-SI"/>
        </a:p>
      </dgm:t>
    </dgm:pt>
    <dgm:pt modelId="{63275A44-2976-45AC-A2CD-B2D601B3D986}">
      <dgm:prSet/>
      <dgm:spPr/>
      <dgm:t>
        <a:bodyPr/>
        <a:lstStyle/>
        <a:p>
          <a:r>
            <a:rPr lang="sl-SI" dirty="0"/>
            <a:t>OSEBJE SRIP HRANA</a:t>
          </a:r>
        </a:p>
      </dgm:t>
    </dgm:pt>
    <dgm:pt modelId="{B96FD7C8-506C-4C28-A911-765BA1B791F6}" type="sibTrans" cxnId="{F89548B5-57E8-4AF7-8294-6AA5B23B63EB}">
      <dgm:prSet/>
      <dgm:spPr/>
      <dgm:t>
        <a:bodyPr/>
        <a:lstStyle/>
        <a:p>
          <a:endParaRPr lang="sl-SI"/>
        </a:p>
      </dgm:t>
    </dgm:pt>
    <dgm:pt modelId="{407C9FAE-A1C2-46EE-B0FF-176DF7205849}" type="parTrans" cxnId="{F89548B5-57E8-4AF7-8294-6AA5B23B63EB}">
      <dgm:prSet/>
      <dgm:spPr/>
      <dgm:t>
        <a:bodyPr/>
        <a:lstStyle/>
        <a:p>
          <a:endParaRPr lang="sl-SI"/>
        </a:p>
      </dgm:t>
    </dgm:pt>
    <dgm:pt modelId="{AAFF426E-AD0E-4CD4-9566-575CE7A1F7EE}">
      <dgm:prSet/>
      <dgm:spPr/>
      <dgm:t>
        <a:bodyPr/>
        <a:lstStyle/>
        <a:p>
          <a:r>
            <a:rPr lang="sl-SI"/>
            <a:t>PANELISTI </a:t>
          </a:r>
        </a:p>
      </dgm:t>
    </dgm:pt>
    <dgm:pt modelId="{631A08BE-D416-4186-A94C-6A4DBA5E7CF0}" type="parTrans" cxnId="{43CCA2C6-5FC0-46E2-8449-075EDD79C6B9}">
      <dgm:prSet/>
      <dgm:spPr/>
      <dgm:t>
        <a:bodyPr/>
        <a:lstStyle/>
        <a:p>
          <a:endParaRPr lang="sl-SI"/>
        </a:p>
      </dgm:t>
    </dgm:pt>
    <dgm:pt modelId="{38D53FF1-CA59-4D0A-9180-6D33F911DC65}" type="sibTrans" cxnId="{43CCA2C6-5FC0-46E2-8449-075EDD79C6B9}">
      <dgm:prSet/>
      <dgm:spPr/>
      <dgm:t>
        <a:bodyPr/>
        <a:lstStyle/>
        <a:p>
          <a:endParaRPr lang="sl-SI"/>
        </a:p>
      </dgm:t>
    </dgm:pt>
    <dgm:pt modelId="{8181A40C-15AB-4D8C-9748-3EAD8D32C4F6}" type="pres">
      <dgm:prSet presAssocID="{92E8E809-1358-4BD2-A34C-3E45767A13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83A0CC-2DFB-47DE-B0C1-1859EF0C6463}" type="pres">
      <dgm:prSet presAssocID="{05147C6F-91D1-4523-9693-7FF67CF102B5}" presName="hierRoot1" presStyleCnt="0">
        <dgm:presLayoutVars>
          <dgm:hierBranch val="init"/>
        </dgm:presLayoutVars>
      </dgm:prSet>
      <dgm:spPr/>
    </dgm:pt>
    <dgm:pt modelId="{2C2CB363-5BDA-482A-83CF-0C148B17B3F8}" type="pres">
      <dgm:prSet presAssocID="{05147C6F-91D1-4523-9693-7FF67CF102B5}" presName="rootComposite1" presStyleCnt="0"/>
      <dgm:spPr/>
    </dgm:pt>
    <dgm:pt modelId="{801E91BD-3437-4331-A0C6-B68CFF613CAB}" type="pres">
      <dgm:prSet presAssocID="{05147C6F-91D1-4523-9693-7FF67CF102B5}" presName="rootText1" presStyleLbl="node0" presStyleIdx="0" presStyleCnt="1" custScaleX="164579">
        <dgm:presLayoutVars>
          <dgm:chPref val="3"/>
        </dgm:presLayoutVars>
      </dgm:prSet>
      <dgm:spPr/>
    </dgm:pt>
    <dgm:pt modelId="{1D7FBF3B-E490-487F-823A-0EE950F6BC2C}" type="pres">
      <dgm:prSet presAssocID="{05147C6F-91D1-4523-9693-7FF67CF102B5}" presName="rootConnector1" presStyleLbl="node1" presStyleIdx="0" presStyleCnt="0"/>
      <dgm:spPr/>
    </dgm:pt>
    <dgm:pt modelId="{A0BA4542-4446-4DCE-A772-59DB5EF6FF9D}" type="pres">
      <dgm:prSet presAssocID="{05147C6F-91D1-4523-9693-7FF67CF102B5}" presName="hierChild2" presStyleCnt="0"/>
      <dgm:spPr/>
    </dgm:pt>
    <dgm:pt modelId="{91C49A65-C26A-4867-8401-3AD8C39553E8}" type="pres">
      <dgm:prSet presAssocID="{823114B2-2BEC-4050-A898-C44542FF20F3}" presName="Name37" presStyleLbl="parChTrans1D2" presStyleIdx="0" presStyleCnt="5"/>
      <dgm:spPr/>
    </dgm:pt>
    <dgm:pt modelId="{1F9C5B68-9ABB-4381-A944-EADEEA6321D9}" type="pres">
      <dgm:prSet presAssocID="{C129E61B-A0B3-4E41-B7BF-59936CC5617D}" presName="hierRoot2" presStyleCnt="0">
        <dgm:presLayoutVars>
          <dgm:hierBranch val="init"/>
        </dgm:presLayoutVars>
      </dgm:prSet>
      <dgm:spPr/>
    </dgm:pt>
    <dgm:pt modelId="{94E9DEAA-41A7-4981-B5C6-14F42691E7DF}" type="pres">
      <dgm:prSet presAssocID="{C129E61B-A0B3-4E41-B7BF-59936CC5617D}" presName="rootComposite" presStyleCnt="0"/>
      <dgm:spPr/>
    </dgm:pt>
    <dgm:pt modelId="{E43B7D35-B13C-462A-912A-3700ED9113EA}" type="pres">
      <dgm:prSet presAssocID="{C129E61B-A0B3-4E41-B7BF-59936CC5617D}" presName="rootText" presStyleLbl="node2" presStyleIdx="0" presStyleCnt="5">
        <dgm:presLayoutVars>
          <dgm:chPref val="3"/>
        </dgm:presLayoutVars>
      </dgm:prSet>
      <dgm:spPr/>
    </dgm:pt>
    <dgm:pt modelId="{6ABB6B33-D727-4893-8002-F58CB10BACE6}" type="pres">
      <dgm:prSet presAssocID="{C129E61B-A0B3-4E41-B7BF-59936CC5617D}" presName="rootConnector" presStyleLbl="node2" presStyleIdx="0" presStyleCnt="5"/>
      <dgm:spPr/>
    </dgm:pt>
    <dgm:pt modelId="{D90BF481-1296-44B9-8C2E-3DDA5433CB75}" type="pres">
      <dgm:prSet presAssocID="{C129E61B-A0B3-4E41-B7BF-59936CC5617D}" presName="hierChild4" presStyleCnt="0"/>
      <dgm:spPr/>
    </dgm:pt>
    <dgm:pt modelId="{CF66AABD-91AA-4FA0-9AD8-5AC46FD17504}" type="pres">
      <dgm:prSet presAssocID="{86AD544E-754E-43DD-9A0E-CDEBF9D1FB50}" presName="Name37" presStyleLbl="parChTrans1D3" presStyleIdx="0" presStyleCnt="12"/>
      <dgm:spPr/>
    </dgm:pt>
    <dgm:pt modelId="{AAA86032-A6AA-4C65-A2DF-6B6E41E2AD66}" type="pres">
      <dgm:prSet presAssocID="{5889E21A-2B0F-4E2B-9B94-33B958307DC4}" presName="hierRoot2" presStyleCnt="0">
        <dgm:presLayoutVars>
          <dgm:hierBranch val="init"/>
        </dgm:presLayoutVars>
      </dgm:prSet>
      <dgm:spPr/>
    </dgm:pt>
    <dgm:pt modelId="{7A8B3DF8-2853-4DB6-B3BC-9BCE1FA02F40}" type="pres">
      <dgm:prSet presAssocID="{5889E21A-2B0F-4E2B-9B94-33B958307DC4}" presName="rootComposite" presStyleCnt="0"/>
      <dgm:spPr/>
    </dgm:pt>
    <dgm:pt modelId="{7A62C136-79FC-450D-83E3-4E7068E05DEC}" type="pres">
      <dgm:prSet presAssocID="{5889E21A-2B0F-4E2B-9B94-33B958307DC4}" presName="rootText" presStyleLbl="node3" presStyleIdx="0" presStyleCnt="12">
        <dgm:presLayoutVars>
          <dgm:chPref val="3"/>
        </dgm:presLayoutVars>
      </dgm:prSet>
      <dgm:spPr/>
    </dgm:pt>
    <dgm:pt modelId="{91162339-624C-4607-8AEB-835EE2DB6D6C}" type="pres">
      <dgm:prSet presAssocID="{5889E21A-2B0F-4E2B-9B94-33B958307DC4}" presName="rootConnector" presStyleLbl="node3" presStyleIdx="0" presStyleCnt="12"/>
      <dgm:spPr/>
    </dgm:pt>
    <dgm:pt modelId="{DA0205A0-3329-4981-9336-6B52803AEED8}" type="pres">
      <dgm:prSet presAssocID="{5889E21A-2B0F-4E2B-9B94-33B958307DC4}" presName="hierChild4" presStyleCnt="0"/>
      <dgm:spPr/>
    </dgm:pt>
    <dgm:pt modelId="{B06802FA-7570-45F2-8287-C470D0C163B7}" type="pres">
      <dgm:prSet presAssocID="{5889E21A-2B0F-4E2B-9B94-33B958307DC4}" presName="hierChild5" presStyleCnt="0"/>
      <dgm:spPr/>
    </dgm:pt>
    <dgm:pt modelId="{815E64E5-5EFE-4732-9CD0-269FD2418F99}" type="pres">
      <dgm:prSet presAssocID="{4B228312-59D6-45FA-B5C8-A79ADC5317C9}" presName="Name37" presStyleLbl="parChTrans1D3" presStyleIdx="1" presStyleCnt="12"/>
      <dgm:spPr/>
    </dgm:pt>
    <dgm:pt modelId="{1A12073E-B09E-4C37-A6D5-7DCAE9668DDA}" type="pres">
      <dgm:prSet presAssocID="{A6481CE6-C20B-4082-A57F-39DF115174B6}" presName="hierRoot2" presStyleCnt="0">
        <dgm:presLayoutVars>
          <dgm:hierBranch val="init"/>
        </dgm:presLayoutVars>
      </dgm:prSet>
      <dgm:spPr/>
    </dgm:pt>
    <dgm:pt modelId="{8A9EA999-BDFA-4DE6-A933-ECDDCD22EE32}" type="pres">
      <dgm:prSet presAssocID="{A6481CE6-C20B-4082-A57F-39DF115174B6}" presName="rootComposite" presStyleCnt="0"/>
      <dgm:spPr/>
    </dgm:pt>
    <dgm:pt modelId="{02D00C00-9E37-4630-8B30-35920261A45D}" type="pres">
      <dgm:prSet presAssocID="{A6481CE6-C20B-4082-A57F-39DF115174B6}" presName="rootText" presStyleLbl="node3" presStyleIdx="1" presStyleCnt="12">
        <dgm:presLayoutVars>
          <dgm:chPref val="3"/>
        </dgm:presLayoutVars>
      </dgm:prSet>
      <dgm:spPr/>
    </dgm:pt>
    <dgm:pt modelId="{9DE04C30-E894-495D-983A-BDDFF78DD836}" type="pres">
      <dgm:prSet presAssocID="{A6481CE6-C20B-4082-A57F-39DF115174B6}" presName="rootConnector" presStyleLbl="node3" presStyleIdx="1" presStyleCnt="12"/>
      <dgm:spPr/>
    </dgm:pt>
    <dgm:pt modelId="{B31293BA-E66F-466A-8C6B-2C227433A3A0}" type="pres">
      <dgm:prSet presAssocID="{A6481CE6-C20B-4082-A57F-39DF115174B6}" presName="hierChild4" presStyleCnt="0"/>
      <dgm:spPr/>
    </dgm:pt>
    <dgm:pt modelId="{A66E87B9-8500-4232-8C16-ADD05B22928B}" type="pres">
      <dgm:prSet presAssocID="{A6481CE6-C20B-4082-A57F-39DF115174B6}" presName="hierChild5" presStyleCnt="0"/>
      <dgm:spPr/>
    </dgm:pt>
    <dgm:pt modelId="{E93F405A-D9B8-4CAE-9242-46D6C2CE7D99}" type="pres">
      <dgm:prSet presAssocID="{C129E61B-A0B3-4E41-B7BF-59936CC5617D}" presName="hierChild5" presStyleCnt="0"/>
      <dgm:spPr/>
    </dgm:pt>
    <dgm:pt modelId="{3C8F1F48-AAC2-4C3E-800B-30C41EDA0099}" type="pres">
      <dgm:prSet presAssocID="{7A9A39CC-C567-414D-8A27-E233F8BE9F4D}" presName="Name37" presStyleLbl="parChTrans1D2" presStyleIdx="1" presStyleCnt="5"/>
      <dgm:spPr/>
    </dgm:pt>
    <dgm:pt modelId="{0633E354-1D35-4ACF-A10F-BB70E6EC0346}" type="pres">
      <dgm:prSet presAssocID="{123FD7B8-F720-412B-97D6-D1350A82132E}" presName="hierRoot2" presStyleCnt="0">
        <dgm:presLayoutVars>
          <dgm:hierBranch val="init"/>
        </dgm:presLayoutVars>
      </dgm:prSet>
      <dgm:spPr/>
    </dgm:pt>
    <dgm:pt modelId="{778D42C8-53F5-464F-A1E1-4669FCE88E37}" type="pres">
      <dgm:prSet presAssocID="{123FD7B8-F720-412B-97D6-D1350A82132E}" presName="rootComposite" presStyleCnt="0"/>
      <dgm:spPr/>
    </dgm:pt>
    <dgm:pt modelId="{0C579BC6-A437-4FE6-A435-77C94A60B556}" type="pres">
      <dgm:prSet presAssocID="{123FD7B8-F720-412B-97D6-D1350A82132E}" presName="rootText" presStyleLbl="node2" presStyleIdx="1" presStyleCnt="5">
        <dgm:presLayoutVars>
          <dgm:chPref val="3"/>
        </dgm:presLayoutVars>
      </dgm:prSet>
      <dgm:spPr/>
    </dgm:pt>
    <dgm:pt modelId="{21A66172-A08B-47EB-B33B-FC8175CF3A09}" type="pres">
      <dgm:prSet presAssocID="{123FD7B8-F720-412B-97D6-D1350A82132E}" presName="rootConnector" presStyleLbl="node2" presStyleIdx="1" presStyleCnt="5"/>
      <dgm:spPr/>
    </dgm:pt>
    <dgm:pt modelId="{581EF9A0-D6E7-4919-B69A-320BE41301C1}" type="pres">
      <dgm:prSet presAssocID="{123FD7B8-F720-412B-97D6-D1350A82132E}" presName="hierChild4" presStyleCnt="0"/>
      <dgm:spPr/>
    </dgm:pt>
    <dgm:pt modelId="{F45375C7-B303-4064-BEE6-A53E2FB362EF}" type="pres">
      <dgm:prSet presAssocID="{A6663EA5-E6B7-4714-9ADA-509FEDD14132}" presName="Name37" presStyleLbl="parChTrans1D3" presStyleIdx="2" presStyleCnt="12"/>
      <dgm:spPr/>
    </dgm:pt>
    <dgm:pt modelId="{4AA74103-BC18-48E4-B10F-799880B68304}" type="pres">
      <dgm:prSet presAssocID="{A736388C-7E08-4097-BE47-CA614B8E4BD9}" presName="hierRoot2" presStyleCnt="0">
        <dgm:presLayoutVars>
          <dgm:hierBranch val="init"/>
        </dgm:presLayoutVars>
      </dgm:prSet>
      <dgm:spPr/>
    </dgm:pt>
    <dgm:pt modelId="{6A0A22C1-13EB-486A-977E-127123281B46}" type="pres">
      <dgm:prSet presAssocID="{A736388C-7E08-4097-BE47-CA614B8E4BD9}" presName="rootComposite" presStyleCnt="0"/>
      <dgm:spPr/>
    </dgm:pt>
    <dgm:pt modelId="{A13DDF42-513F-4667-B18E-21B04D3E3A5B}" type="pres">
      <dgm:prSet presAssocID="{A736388C-7E08-4097-BE47-CA614B8E4BD9}" presName="rootText" presStyleLbl="node3" presStyleIdx="2" presStyleCnt="12">
        <dgm:presLayoutVars>
          <dgm:chPref val="3"/>
        </dgm:presLayoutVars>
      </dgm:prSet>
      <dgm:spPr/>
    </dgm:pt>
    <dgm:pt modelId="{7A162EF5-CCE4-4DB7-A68B-B1E48AC05746}" type="pres">
      <dgm:prSet presAssocID="{A736388C-7E08-4097-BE47-CA614B8E4BD9}" presName="rootConnector" presStyleLbl="node3" presStyleIdx="2" presStyleCnt="12"/>
      <dgm:spPr/>
    </dgm:pt>
    <dgm:pt modelId="{AB50D792-CBBB-4E1B-8C8B-2336FFBC5E4C}" type="pres">
      <dgm:prSet presAssocID="{A736388C-7E08-4097-BE47-CA614B8E4BD9}" presName="hierChild4" presStyleCnt="0"/>
      <dgm:spPr/>
    </dgm:pt>
    <dgm:pt modelId="{572EEA53-31E6-42D9-BAAC-E349DD8C8150}" type="pres">
      <dgm:prSet presAssocID="{A736388C-7E08-4097-BE47-CA614B8E4BD9}" presName="hierChild5" presStyleCnt="0"/>
      <dgm:spPr/>
    </dgm:pt>
    <dgm:pt modelId="{F540200B-2C17-4C85-AE4B-288979427BD5}" type="pres">
      <dgm:prSet presAssocID="{123FD7B8-F720-412B-97D6-D1350A82132E}" presName="hierChild5" presStyleCnt="0"/>
      <dgm:spPr/>
    </dgm:pt>
    <dgm:pt modelId="{2D60BA39-7DEF-4362-9602-52A9153ACFF0}" type="pres">
      <dgm:prSet presAssocID="{B4D532DF-D155-471B-A7DA-6278ED65EBDB}" presName="Name37" presStyleLbl="parChTrans1D2" presStyleIdx="2" presStyleCnt="5"/>
      <dgm:spPr/>
    </dgm:pt>
    <dgm:pt modelId="{D9367107-916B-4F8C-B838-92EA3BCF8E07}" type="pres">
      <dgm:prSet presAssocID="{97B55E07-6EB9-4A9C-A26B-5FEE8773DA9D}" presName="hierRoot2" presStyleCnt="0">
        <dgm:presLayoutVars>
          <dgm:hierBranch val="init"/>
        </dgm:presLayoutVars>
      </dgm:prSet>
      <dgm:spPr/>
    </dgm:pt>
    <dgm:pt modelId="{42346100-D07D-46E6-B486-7B4CC11F7071}" type="pres">
      <dgm:prSet presAssocID="{97B55E07-6EB9-4A9C-A26B-5FEE8773DA9D}" presName="rootComposite" presStyleCnt="0"/>
      <dgm:spPr/>
    </dgm:pt>
    <dgm:pt modelId="{F9A29257-FB12-4627-A42D-473F682EC72B}" type="pres">
      <dgm:prSet presAssocID="{97B55E07-6EB9-4A9C-A26B-5FEE8773DA9D}" presName="rootText" presStyleLbl="node2" presStyleIdx="2" presStyleCnt="5">
        <dgm:presLayoutVars>
          <dgm:chPref val="3"/>
        </dgm:presLayoutVars>
      </dgm:prSet>
      <dgm:spPr/>
    </dgm:pt>
    <dgm:pt modelId="{32C31AEE-18A7-4102-A6AE-A8853A2A08AB}" type="pres">
      <dgm:prSet presAssocID="{97B55E07-6EB9-4A9C-A26B-5FEE8773DA9D}" presName="rootConnector" presStyleLbl="node2" presStyleIdx="2" presStyleCnt="5"/>
      <dgm:spPr/>
    </dgm:pt>
    <dgm:pt modelId="{114B2F36-5F62-4F10-A0E8-B303DF2C1D0F}" type="pres">
      <dgm:prSet presAssocID="{97B55E07-6EB9-4A9C-A26B-5FEE8773DA9D}" presName="hierChild4" presStyleCnt="0"/>
      <dgm:spPr/>
    </dgm:pt>
    <dgm:pt modelId="{1223CD65-521E-464A-8458-2053428D1801}" type="pres">
      <dgm:prSet presAssocID="{9004B852-6AC0-49F5-A615-6BA85AB1C1A7}" presName="Name37" presStyleLbl="parChTrans1D3" presStyleIdx="3" presStyleCnt="12"/>
      <dgm:spPr/>
    </dgm:pt>
    <dgm:pt modelId="{8B9F3683-3C98-4C7B-AB37-12E0F2EB73EC}" type="pres">
      <dgm:prSet presAssocID="{40132583-F97A-431E-B340-3E541FF58EC1}" presName="hierRoot2" presStyleCnt="0">
        <dgm:presLayoutVars>
          <dgm:hierBranch val="init"/>
        </dgm:presLayoutVars>
      </dgm:prSet>
      <dgm:spPr/>
    </dgm:pt>
    <dgm:pt modelId="{2B453502-3663-46CA-8CBE-5465AE8C3FDA}" type="pres">
      <dgm:prSet presAssocID="{40132583-F97A-431E-B340-3E541FF58EC1}" presName="rootComposite" presStyleCnt="0"/>
      <dgm:spPr/>
    </dgm:pt>
    <dgm:pt modelId="{F3013EA4-A870-4BA3-A615-D51E6E319F82}" type="pres">
      <dgm:prSet presAssocID="{40132583-F97A-431E-B340-3E541FF58EC1}" presName="rootText" presStyleLbl="node3" presStyleIdx="3" presStyleCnt="12">
        <dgm:presLayoutVars>
          <dgm:chPref val="3"/>
        </dgm:presLayoutVars>
      </dgm:prSet>
      <dgm:spPr/>
    </dgm:pt>
    <dgm:pt modelId="{807A4F29-BC5B-45E1-823D-B2B4F42CEEE5}" type="pres">
      <dgm:prSet presAssocID="{40132583-F97A-431E-B340-3E541FF58EC1}" presName="rootConnector" presStyleLbl="node3" presStyleIdx="3" presStyleCnt="12"/>
      <dgm:spPr/>
    </dgm:pt>
    <dgm:pt modelId="{6AA1F03A-01C6-43CF-9BFA-876E64E24E77}" type="pres">
      <dgm:prSet presAssocID="{40132583-F97A-431E-B340-3E541FF58EC1}" presName="hierChild4" presStyleCnt="0"/>
      <dgm:spPr/>
    </dgm:pt>
    <dgm:pt modelId="{7A172A96-5746-466C-A47D-E54D85454A93}" type="pres">
      <dgm:prSet presAssocID="{40132583-F97A-431E-B340-3E541FF58EC1}" presName="hierChild5" presStyleCnt="0"/>
      <dgm:spPr/>
    </dgm:pt>
    <dgm:pt modelId="{1ED34F30-69AD-449C-8086-9B1EB54DD1F3}" type="pres">
      <dgm:prSet presAssocID="{407C9FAE-A1C2-46EE-B0FF-176DF7205849}" presName="Name37" presStyleLbl="parChTrans1D3" presStyleIdx="4" presStyleCnt="12"/>
      <dgm:spPr/>
    </dgm:pt>
    <dgm:pt modelId="{8A938719-286D-4749-AF5B-7195488CCB70}" type="pres">
      <dgm:prSet presAssocID="{63275A44-2976-45AC-A2CD-B2D601B3D986}" presName="hierRoot2" presStyleCnt="0">
        <dgm:presLayoutVars>
          <dgm:hierBranch val="init"/>
        </dgm:presLayoutVars>
      </dgm:prSet>
      <dgm:spPr/>
    </dgm:pt>
    <dgm:pt modelId="{BE5CE3D6-B247-4A3D-B434-18871CD6C858}" type="pres">
      <dgm:prSet presAssocID="{63275A44-2976-45AC-A2CD-B2D601B3D986}" presName="rootComposite" presStyleCnt="0"/>
      <dgm:spPr/>
    </dgm:pt>
    <dgm:pt modelId="{CA8E4B84-DF84-406D-890B-667228554D88}" type="pres">
      <dgm:prSet presAssocID="{63275A44-2976-45AC-A2CD-B2D601B3D986}" presName="rootText" presStyleLbl="node3" presStyleIdx="4" presStyleCnt="12">
        <dgm:presLayoutVars>
          <dgm:chPref val="3"/>
        </dgm:presLayoutVars>
      </dgm:prSet>
      <dgm:spPr/>
    </dgm:pt>
    <dgm:pt modelId="{2EAD6B58-3032-4E48-A084-C4F930043121}" type="pres">
      <dgm:prSet presAssocID="{63275A44-2976-45AC-A2CD-B2D601B3D986}" presName="rootConnector" presStyleLbl="node3" presStyleIdx="4" presStyleCnt="12"/>
      <dgm:spPr/>
    </dgm:pt>
    <dgm:pt modelId="{7B0ED0A7-691D-4152-9521-D141E671BEC6}" type="pres">
      <dgm:prSet presAssocID="{63275A44-2976-45AC-A2CD-B2D601B3D986}" presName="hierChild4" presStyleCnt="0"/>
      <dgm:spPr/>
    </dgm:pt>
    <dgm:pt modelId="{89821D64-4269-4616-9FA9-034DF793CD6A}" type="pres">
      <dgm:prSet presAssocID="{63275A44-2976-45AC-A2CD-B2D601B3D986}" presName="hierChild5" presStyleCnt="0"/>
      <dgm:spPr/>
    </dgm:pt>
    <dgm:pt modelId="{05F6C894-9717-4A5E-83EA-99F0F4DE50D0}" type="pres">
      <dgm:prSet presAssocID="{631A08BE-D416-4186-A94C-6A4DBA5E7CF0}" presName="Name37" presStyleLbl="parChTrans1D3" presStyleIdx="5" presStyleCnt="12"/>
      <dgm:spPr/>
    </dgm:pt>
    <dgm:pt modelId="{EDDCE902-C1D4-4C37-B2B8-EDAC244AEEFD}" type="pres">
      <dgm:prSet presAssocID="{AAFF426E-AD0E-4CD4-9566-575CE7A1F7EE}" presName="hierRoot2" presStyleCnt="0">
        <dgm:presLayoutVars>
          <dgm:hierBranch val="init"/>
        </dgm:presLayoutVars>
      </dgm:prSet>
      <dgm:spPr/>
    </dgm:pt>
    <dgm:pt modelId="{17E20C0D-3BA3-40B2-9A63-E87BF6BD4ABC}" type="pres">
      <dgm:prSet presAssocID="{AAFF426E-AD0E-4CD4-9566-575CE7A1F7EE}" presName="rootComposite" presStyleCnt="0"/>
      <dgm:spPr/>
    </dgm:pt>
    <dgm:pt modelId="{13419757-8CEE-4667-A119-457F2C8B6749}" type="pres">
      <dgm:prSet presAssocID="{AAFF426E-AD0E-4CD4-9566-575CE7A1F7EE}" presName="rootText" presStyleLbl="node3" presStyleIdx="5" presStyleCnt="12">
        <dgm:presLayoutVars>
          <dgm:chPref val="3"/>
        </dgm:presLayoutVars>
      </dgm:prSet>
      <dgm:spPr/>
    </dgm:pt>
    <dgm:pt modelId="{D025C1BD-0356-4AF7-A2E2-9D2EA201684E}" type="pres">
      <dgm:prSet presAssocID="{AAFF426E-AD0E-4CD4-9566-575CE7A1F7EE}" presName="rootConnector" presStyleLbl="node3" presStyleIdx="5" presStyleCnt="12"/>
      <dgm:spPr/>
    </dgm:pt>
    <dgm:pt modelId="{9FD81802-1236-4B50-B0B1-74373BB2B4DF}" type="pres">
      <dgm:prSet presAssocID="{AAFF426E-AD0E-4CD4-9566-575CE7A1F7EE}" presName="hierChild4" presStyleCnt="0"/>
      <dgm:spPr/>
    </dgm:pt>
    <dgm:pt modelId="{E4B1DD58-0037-4A8D-B0CE-37C71DBCBB69}" type="pres">
      <dgm:prSet presAssocID="{AAFF426E-AD0E-4CD4-9566-575CE7A1F7EE}" presName="hierChild5" presStyleCnt="0"/>
      <dgm:spPr/>
    </dgm:pt>
    <dgm:pt modelId="{A44E098C-D68F-4C28-81A5-02D7A48A7749}" type="pres">
      <dgm:prSet presAssocID="{97B55E07-6EB9-4A9C-A26B-5FEE8773DA9D}" presName="hierChild5" presStyleCnt="0"/>
      <dgm:spPr/>
    </dgm:pt>
    <dgm:pt modelId="{0C1FCF9E-ED12-4606-A3EC-671BEBE31003}" type="pres">
      <dgm:prSet presAssocID="{F5B479D0-24D9-47E6-ADFA-053393E6D509}" presName="Name37" presStyleLbl="parChTrans1D2" presStyleIdx="3" presStyleCnt="5"/>
      <dgm:spPr/>
    </dgm:pt>
    <dgm:pt modelId="{2A3C883F-92CF-4025-9901-6F2A6F046DA0}" type="pres">
      <dgm:prSet presAssocID="{84750153-DB30-47D1-9DDD-C5D74EBC11BA}" presName="hierRoot2" presStyleCnt="0">
        <dgm:presLayoutVars>
          <dgm:hierBranch val="init"/>
        </dgm:presLayoutVars>
      </dgm:prSet>
      <dgm:spPr/>
    </dgm:pt>
    <dgm:pt modelId="{BB4EE42C-DD74-4F5D-8F82-10917891EF51}" type="pres">
      <dgm:prSet presAssocID="{84750153-DB30-47D1-9DDD-C5D74EBC11BA}" presName="rootComposite" presStyleCnt="0"/>
      <dgm:spPr/>
    </dgm:pt>
    <dgm:pt modelId="{17419716-639F-4E6B-996E-E5C7FAE75835}" type="pres">
      <dgm:prSet presAssocID="{84750153-DB30-47D1-9DDD-C5D74EBC11BA}" presName="rootText" presStyleLbl="node2" presStyleIdx="3" presStyleCnt="5">
        <dgm:presLayoutVars>
          <dgm:chPref val="3"/>
        </dgm:presLayoutVars>
      </dgm:prSet>
      <dgm:spPr/>
    </dgm:pt>
    <dgm:pt modelId="{F7C18469-5AB0-4B9D-8495-DA94E052E462}" type="pres">
      <dgm:prSet presAssocID="{84750153-DB30-47D1-9DDD-C5D74EBC11BA}" presName="rootConnector" presStyleLbl="node2" presStyleIdx="3" presStyleCnt="5"/>
      <dgm:spPr/>
    </dgm:pt>
    <dgm:pt modelId="{E1DE35C5-BCA6-4108-AF4C-D12524D3CC2F}" type="pres">
      <dgm:prSet presAssocID="{84750153-DB30-47D1-9DDD-C5D74EBC11BA}" presName="hierChild4" presStyleCnt="0"/>
      <dgm:spPr/>
    </dgm:pt>
    <dgm:pt modelId="{CA945459-803A-42BA-8D2D-B561D7566607}" type="pres">
      <dgm:prSet presAssocID="{CD7BEEC4-ACB9-4450-B9F2-A7F04C5EDB3D}" presName="Name37" presStyleLbl="parChTrans1D3" presStyleIdx="6" presStyleCnt="12"/>
      <dgm:spPr/>
    </dgm:pt>
    <dgm:pt modelId="{071D7560-82D9-4274-8D54-1D31595E40D8}" type="pres">
      <dgm:prSet presAssocID="{471A0577-680F-429E-8BC7-CC5D4C91C93A}" presName="hierRoot2" presStyleCnt="0">
        <dgm:presLayoutVars>
          <dgm:hierBranch val="init"/>
        </dgm:presLayoutVars>
      </dgm:prSet>
      <dgm:spPr/>
    </dgm:pt>
    <dgm:pt modelId="{206BFAF9-16D3-4107-B2E2-F5A29E70FFEC}" type="pres">
      <dgm:prSet presAssocID="{471A0577-680F-429E-8BC7-CC5D4C91C93A}" presName="rootComposite" presStyleCnt="0"/>
      <dgm:spPr/>
    </dgm:pt>
    <dgm:pt modelId="{63A32F5E-3CF8-4E3E-9D32-1BE18C0C8147}" type="pres">
      <dgm:prSet presAssocID="{471A0577-680F-429E-8BC7-CC5D4C91C93A}" presName="rootText" presStyleLbl="node3" presStyleIdx="6" presStyleCnt="12">
        <dgm:presLayoutVars>
          <dgm:chPref val="3"/>
        </dgm:presLayoutVars>
      </dgm:prSet>
      <dgm:spPr/>
    </dgm:pt>
    <dgm:pt modelId="{DE589E37-B081-48D7-87A4-B8B229B51F8E}" type="pres">
      <dgm:prSet presAssocID="{471A0577-680F-429E-8BC7-CC5D4C91C93A}" presName="rootConnector" presStyleLbl="node3" presStyleIdx="6" presStyleCnt="12"/>
      <dgm:spPr/>
    </dgm:pt>
    <dgm:pt modelId="{50439DA6-D483-43D2-A137-9B6AEE7DFDB9}" type="pres">
      <dgm:prSet presAssocID="{471A0577-680F-429E-8BC7-CC5D4C91C93A}" presName="hierChild4" presStyleCnt="0"/>
      <dgm:spPr/>
    </dgm:pt>
    <dgm:pt modelId="{3BE4907E-9B58-494E-9040-BC04432CE131}" type="pres">
      <dgm:prSet presAssocID="{471A0577-680F-429E-8BC7-CC5D4C91C93A}" presName="hierChild5" presStyleCnt="0"/>
      <dgm:spPr/>
    </dgm:pt>
    <dgm:pt modelId="{5ADFA440-CCEF-4FE3-AEFE-56C33E028FA7}" type="pres">
      <dgm:prSet presAssocID="{75D2C035-DAB2-47FC-BEB6-C3306314EE6D}" presName="Name37" presStyleLbl="parChTrans1D3" presStyleIdx="7" presStyleCnt="12"/>
      <dgm:spPr/>
    </dgm:pt>
    <dgm:pt modelId="{75F7A3C9-B4BA-4D77-BB36-BFA6CAA2F39E}" type="pres">
      <dgm:prSet presAssocID="{0E84B9F3-32F9-476C-847F-44D90EF4138E}" presName="hierRoot2" presStyleCnt="0">
        <dgm:presLayoutVars>
          <dgm:hierBranch val="init"/>
        </dgm:presLayoutVars>
      </dgm:prSet>
      <dgm:spPr/>
    </dgm:pt>
    <dgm:pt modelId="{68E91FF6-1C4C-4989-9555-497EC09235F9}" type="pres">
      <dgm:prSet presAssocID="{0E84B9F3-32F9-476C-847F-44D90EF4138E}" presName="rootComposite" presStyleCnt="0"/>
      <dgm:spPr/>
    </dgm:pt>
    <dgm:pt modelId="{80E873EA-F019-426D-9146-CCE00B894AD1}" type="pres">
      <dgm:prSet presAssocID="{0E84B9F3-32F9-476C-847F-44D90EF4138E}" presName="rootText" presStyleLbl="node3" presStyleIdx="7" presStyleCnt="12">
        <dgm:presLayoutVars>
          <dgm:chPref val="3"/>
        </dgm:presLayoutVars>
      </dgm:prSet>
      <dgm:spPr/>
    </dgm:pt>
    <dgm:pt modelId="{CD44682A-0579-4029-B09E-AE7A4C6E76DA}" type="pres">
      <dgm:prSet presAssocID="{0E84B9F3-32F9-476C-847F-44D90EF4138E}" presName="rootConnector" presStyleLbl="node3" presStyleIdx="7" presStyleCnt="12"/>
      <dgm:spPr/>
    </dgm:pt>
    <dgm:pt modelId="{85DA7779-DDEA-4041-85FB-181CE9F5E52A}" type="pres">
      <dgm:prSet presAssocID="{0E84B9F3-32F9-476C-847F-44D90EF4138E}" presName="hierChild4" presStyleCnt="0"/>
      <dgm:spPr/>
    </dgm:pt>
    <dgm:pt modelId="{171E3253-3283-4F89-92A5-3AF10A6FAC6D}" type="pres">
      <dgm:prSet presAssocID="{0E84B9F3-32F9-476C-847F-44D90EF4138E}" presName="hierChild5" presStyleCnt="0"/>
      <dgm:spPr/>
    </dgm:pt>
    <dgm:pt modelId="{D4A31209-A5F6-4FEC-9659-7C8518D6663F}" type="pres">
      <dgm:prSet presAssocID="{ACD5CB3D-EA9E-4303-AD4A-22D527FDFAD1}" presName="Name37" presStyleLbl="parChTrans1D3" presStyleIdx="8" presStyleCnt="12"/>
      <dgm:spPr/>
    </dgm:pt>
    <dgm:pt modelId="{AA53A66C-A044-4C3F-87EB-9203FF8CE0C4}" type="pres">
      <dgm:prSet presAssocID="{D1F67ACF-ED52-4B60-9A68-D9585084BD58}" presName="hierRoot2" presStyleCnt="0">
        <dgm:presLayoutVars>
          <dgm:hierBranch val="init"/>
        </dgm:presLayoutVars>
      </dgm:prSet>
      <dgm:spPr/>
    </dgm:pt>
    <dgm:pt modelId="{0DC673C1-FA5E-4434-9A9A-099ABD32C7F9}" type="pres">
      <dgm:prSet presAssocID="{D1F67ACF-ED52-4B60-9A68-D9585084BD58}" presName="rootComposite" presStyleCnt="0"/>
      <dgm:spPr/>
    </dgm:pt>
    <dgm:pt modelId="{0A28CCD2-370C-44F5-AC37-CBB645C37191}" type="pres">
      <dgm:prSet presAssocID="{D1F67ACF-ED52-4B60-9A68-D9585084BD58}" presName="rootText" presStyleLbl="node3" presStyleIdx="8" presStyleCnt="12">
        <dgm:presLayoutVars>
          <dgm:chPref val="3"/>
        </dgm:presLayoutVars>
      </dgm:prSet>
      <dgm:spPr/>
    </dgm:pt>
    <dgm:pt modelId="{032F5A8E-376F-47A7-ACC3-6A803F344D00}" type="pres">
      <dgm:prSet presAssocID="{D1F67ACF-ED52-4B60-9A68-D9585084BD58}" presName="rootConnector" presStyleLbl="node3" presStyleIdx="8" presStyleCnt="12"/>
      <dgm:spPr/>
    </dgm:pt>
    <dgm:pt modelId="{D719CE96-82C3-4EBE-A262-FA757ADEAE28}" type="pres">
      <dgm:prSet presAssocID="{D1F67ACF-ED52-4B60-9A68-D9585084BD58}" presName="hierChild4" presStyleCnt="0"/>
      <dgm:spPr/>
    </dgm:pt>
    <dgm:pt modelId="{BE0B6EDA-2F16-4B26-810F-F0B400545BA8}" type="pres">
      <dgm:prSet presAssocID="{D1F67ACF-ED52-4B60-9A68-D9585084BD58}" presName="hierChild5" presStyleCnt="0"/>
      <dgm:spPr/>
    </dgm:pt>
    <dgm:pt modelId="{9D198F1B-BB0A-4742-AE32-EDB8AFAE992E}" type="pres">
      <dgm:prSet presAssocID="{84750153-DB30-47D1-9DDD-C5D74EBC11BA}" presName="hierChild5" presStyleCnt="0"/>
      <dgm:spPr/>
    </dgm:pt>
    <dgm:pt modelId="{CE8F5CAA-8D6D-471F-937E-63FBB2530899}" type="pres">
      <dgm:prSet presAssocID="{A98C5169-85CC-483E-9B40-D74AAE781F29}" presName="Name37" presStyleLbl="parChTrans1D2" presStyleIdx="4" presStyleCnt="5"/>
      <dgm:spPr/>
    </dgm:pt>
    <dgm:pt modelId="{6D18B152-CFB3-4383-8F30-43940CA0E843}" type="pres">
      <dgm:prSet presAssocID="{1BBE47BF-EA9B-440C-92F2-826002BCD19B}" presName="hierRoot2" presStyleCnt="0">
        <dgm:presLayoutVars>
          <dgm:hierBranch val="init"/>
        </dgm:presLayoutVars>
      </dgm:prSet>
      <dgm:spPr/>
    </dgm:pt>
    <dgm:pt modelId="{F6E35E6E-EFA2-4AC7-89CA-4AFBF60422FE}" type="pres">
      <dgm:prSet presAssocID="{1BBE47BF-EA9B-440C-92F2-826002BCD19B}" presName="rootComposite" presStyleCnt="0"/>
      <dgm:spPr/>
    </dgm:pt>
    <dgm:pt modelId="{03C626A6-8435-4B47-8BD8-590C617D59D8}" type="pres">
      <dgm:prSet presAssocID="{1BBE47BF-EA9B-440C-92F2-826002BCD19B}" presName="rootText" presStyleLbl="node2" presStyleIdx="4" presStyleCnt="5">
        <dgm:presLayoutVars>
          <dgm:chPref val="3"/>
        </dgm:presLayoutVars>
      </dgm:prSet>
      <dgm:spPr/>
    </dgm:pt>
    <dgm:pt modelId="{90E647D1-4221-41EC-8F7A-DA36C648C03A}" type="pres">
      <dgm:prSet presAssocID="{1BBE47BF-EA9B-440C-92F2-826002BCD19B}" presName="rootConnector" presStyleLbl="node2" presStyleIdx="4" presStyleCnt="5"/>
      <dgm:spPr/>
    </dgm:pt>
    <dgm:pt modelId="{5B38F9E4-9649-4E0C-8FD1-3FB2BFCFA438}" type="pres">
      <dgm:prSet presAssocID="{1BBE47BF-EA9B-440C-92F2-826002BCD19B}" presName="hierChild4" presStyleCnt="0"/>
      <dgm:spPr/>
    </dgm:pt>
    <dgm:pt modelId="{0CDE3969-F323-4052-8637-B584A8A72DD1}" type="pres">
      <dgm:prSet presAssocID="{C1784F20-AAC5-4B36-B605-826DAAFF1DF1}" presName="Name37" presStyleLbl="parChTrans1D3" presStyleIdx="9" presStyleCnt="12"/>
      <dgm:spPr/>
    </dgm:pt>
    <dgm:pt modelId="{0A773BF2-EFB4-4353-88FA-667CDB9BDFB5}" type="pres">
      <dgm:prSet presAssocID="{BB29426C-4F5F-472E-BD04-4E2229BBFFE0}" presName="hierRoot2" presStyleCnt="0">
        <dgm:presLayoutVars>
          <dgm:hierBranch val="init"/>
        </dgm:presLayoutVars>
      </dgm:prSet>
      <dgm:spPr/>
    </dgm:pt>
    <dgm:pt modelId="{31EFBA5C-B0FE-4EE7-98B8-AFBA11EB7F2D}" type="pres">
      <dgm:prSet presAssocID="{BB29426C-4F5F-472E-BD04-4E2229BBFFE0}" presName="rootComposite" presStyleCnt="0"/>
      <dgm:spPr/>
    </dgm:pt>
    <dgm:pt modelId="{9166112F-C5B3-4664-B1FA-A8D633D21ADF}" type="pres">
      <dgm:prSet presAssocID="{BB29426C-4F5F-472E-BD04-4E2229BBFFE0}" presName="rootText" presStyleLbl="node3" presStyleIdx="9" presStyleCnt="12">
        <dgm:presLayoutVars>
          <dgm:chPref val="3"/>
        </dgm:presLayoutVars>
      </dgm:prSet>
      <dgm:spPr/>
    </dgm:pt>
    <dgm:pt modelId="{76AAAE85-7928-4E68-8DD6-2A40E4E7E379}" type="pres">
      <dgm:prSet presAssocID="{BB29426C-4F5F-472E-BD04-4E2229BBFFE0}" presName="rootConnector" presStyleLbl="node3" presStyleIdx="9" presStyleCnt="12"/>
      <dgm:spPr/>
    </dgm:pt>
    <dgm:pt modelId="{F5AAA95E-4BC0-4058-80B5-238A46185298}" type="pres">
      <dgm:prSet presAssocID="{BB29426C-4F5F-472E-BD04-4E2229BBFFE0}" presName="hierChild4" presStyleCnt="0"/>
      <dgm:spPr/>
    </dgm:pt>
    <dgm:pt modelId="{26052139-DCBC-412F-B5D9-9B3974233A21}" type="pres">
      <dgm:prSet presAssocID="{BB29426C-4F5F-472E-BD04-4E2229BBFFE0}" presName="hierChild5" presStyleCnt="0"/>
      <dgm:spPr/>
    </dgm:pt>
    <dgm:pt modelId="{DCAED656-30FE-4A03-8CF4-9CC4EA7CAD7D}" type="pres">
      <dgm:prSet presAssocID="{4728F3CE-9DF2-473B-A82B-33D5E03AC647}" presName="Name37" presStyleLbl="parChTrans1D3" presStyleIdx="10" presStyleCnt="12"/>
      <dgm:spPr/>
    </dgm:pt>
    <dgm:pt modelId="{680A29E1-F512-461A-803E-F02557EF4C9F}" type="pres">
      <dgm:prSet presAssocID="{6C06C5F4-C69B-467D-BE5F-078980934C42}" presName="hierRoot2" presStyleCnt="0">
        <dgm:presLayoutVars>
          <dgm:hierBranch val="init"/>
        </dgm:presLayoutVars>
      </dgm:prSet>
      <dgm:spPr/>
    </dgm:pt>
    <dgm:pt modelId="{398A42FF-9307-4EF8-A7B4-B6FEE34183AD}" type="pres">
      <dgm:prSet presAssocID="{6C06C5F4-C69B-467D-BE5F-078980934C42}" presName="rootComposite" presStyleCnt="0"/>
      <dgm:spPr/>
    </dgm:pt>
    <dgm:pt modelId="{5C5D4164-7100-4DA0-AFF7-7EC900D88138}" type="pres">
      <dgm:prSet presAssocID="{6C06C5F4-C69B-467D-BE5F-078980934C42}" presName="rootText" presStyleLbl="node3" presStyleIdx="10" presStyleCnt="12">
        <dgm:presLayoutVars>
          <dgm:chPref val="3"/>
        </dgm:presLayoutVars>
      </dgm:prSet>
      <dgm:spPr/>
    </dgm:pt>
    <dgm:pt modelId="{B1958696-C546-4C96-8037-F2F17A937827}" type="pres">
      <dgm:prSet presAssocID="{6C06C5F4-C69B-467D-BE5F-078980934C42}" presName="rootConnector" presStyleLbl="node3" presStyleIdx="10" presStyleCnt="12"/>
      <dgm:spPr/>
    </dgm:pt>
    <dgm:pt modelId="{DCE8005B-5D5A-491E-8C82-195D3E577FE0}" type="pres">
      <dgm:prSet presAssocID="{6C06C5F4-C69B-467D-BE5F-078980934C42}" presName="hierChild4" presStyleCnt="0"/>
      <dgm:spPr/>
    </dgm:pt>
    <dgm:pt modelId="{E1CB47E8-8D63-4D00-AA26-7AE7A9D4C24F}" type="pres">
      <dgm:prSet presAssocID="{6C06C5F4-C69B-467D-BE5F-078980934C42}" presName="hierChild5" presStyleCnt="0"/>
      <dgm:spPr/>
    </dgm:pt>
    <dgm:pt modelId="{3B4E7C9E-D952-46A5-BB2A-A3A42F8D4F2B}" type="pres">
      <dgm:prSet presAssocID="{00C9E847-DF20-495F-BCA2-4A7CCE0BC820}" presName="Name37" presStyleLbl="parChTrans1D3" presStyleIdx="11" presStyleCnt="12"/>
      <dgm:spPr/>
    </dgm:pt>
    <dgm:pt modelId="{5ABE8A51-65AB-4F6F-9AE5-404E78E14095}" type="pres">
      <dgm:prSet presAssocID="{3744AB26-1F70-483F-ADAE-81148D473D0F}" presName="hierRoot2" presStyleCnt="0">
        <dgm:presLayoutVars>
          <dgm:hierBranch val="init"/>
        </dgm:presLayoutVars>
      </dgm:prSet>
      <dgm:spPr/>
    </dgm:pt>
    <dgm:pt modelId="{60C32258-02D0-4A2B-877E-15AAB10011A7}" type="pres">
      <dgm:prSet presAssocID="{3744AB26-1F70-483F-ADAE-81148D473D0F}" presName="rootComposite" presStyleCnt="0"/>
      <dgm:spPr/>
    </dgm:pt>
    <dgm:pt modelId="{88D58871-3B09-478E-86D6-55C66586EFB4}" type="pres">
      <dgm:prSet presAssocID="{3744AB26-1F70-483F-ADAE-81148D473D0F}" presName="rootText" presStyleLbl="node3" presStyleIdx="11" presStyleCnt="12">
        <dgm:presLayoutVars>
          <dgm:chPref val="3"/>
        </dgm:presLayoutVars>
      </dgm:prSet>
      <dgm:spPr/>
    </dgm:pt>
    <dgm:pt modelId="{44CBE283-40BA-4D81-97D6-20D1511D66D4}" type="pres">
      <dgm:prSet presAssocID="{3744AB26-1F70-483F-ADAE-81148D473D0F}" presName="rootConnector" presStyleLbl="node3" presStyleIdx="11" presStyleCnt="12"/>
      <dgm:spPr/>
    </dgm:pt>
    <dgm:pt modelId="{B5034411-2FEA-493E-AA84-EFBEFF647F54}" type="pres">
      <dgm:prSet presAssocID="{3744AB26-1F70-483F-ADAE-81148D473D0F}" presName="hierChild4" presStyleCnt="0"/>
      <dgm:spPr/>
    </dgm:pt>
    <dgm:pt modelId="{9D324874-40B3-4447-BA81-347D9F830191}" type="pres">
      <dgm:prSet presAssocID="{3744AB26-1F70-483F-ADAE-81148D473D0F}" presName="hierChild5" presStyleCnt="0"/>
      <dgm:spPr/>
    </dgm:pt>
    <dgm:pt modelId="{1FF44A11-CFE1-4ECE-BB1E-85437D865D8A}" type="pres">
      <dgm:prSet presAssocID="{1BBE47BF-EA9B-440C-92F2-826002BCD19B}" presName="hierChild5" presStyleCnt="0"/>
      <dgm:spPr/>
    </dgm:pt>
    <dgm:pt modelId="{72A075BB-5747-4FAD-9EA1-B524E433D009}" type="pres">
      <dgm:prSet presAssocID="{05147C6F-91D1-4523-9693-7FF67CF102B5}" presName="hierChild3" presStyleCnt="0"/>
      <dgm:spPr/>
    </dgm:pt>
  </dgm:ptLst>
  <dgm:cxnLst>
    <dgm:cxn modelId="{BB85600A-74CF-4703-91F7-C8764AC62F9A}" type="presOf" srcId="{A98C5169-85CC-483E-9B40-D74AAE781F29}" destId="{CE8F5CAA-8D6D-471F-937E-63FBB2530899}" srcOrd="0" destOrd="0" presId="urn:microsoft.com/office/officeart/2005/8/layout/orgChart1"/>
    <dgm:cxn modelId="{202F360C-65BC-4F11-9DA6-D598D9F9846C}" srcId="{C129E61B-A0B3-4E41-B7BF-59936CC5617D}" destId="{A6481CE6-C20B-4082-A57F-39DF115174B6}" srcOrd="1" destOrd="0" parTransId="{4B228312-59D6-45FA-B5C8-A79ADC5317C9}" sibTransId="{D12DDFA5-1F3F-4FAC-A7A6-211CFA72F9FC}"/>
    <dgm:cxn modelId="{98CD490C-353F-4107-82DB-A8298CB7A51A}" type="presOf" srcId="{97B55E07-6EB9-4A9C-A26B-5FEE8773DA9D}" destId="{F9A29257-FB12-4627-A42D-473F682EC72B}" srcOrd="0" destOrd="0" presId="urn:microsoft.com/office/officeart/2005/8/layout/orgChart1"/>
    <dgm:cxn modelId="{C9D44F0E-AA09-484C-A905-F9927C076857}" type="presOf" srcId="{1BBE47BF-EA9B-440C-92F2-826002BCD19B}" destId="{03C626A6-8435-4B47-8BD8-590C617D59D8}" srcOrd="0" destOrd="0" presId="urn:microsoft.com/office/officeart/2005/8/layout/orgChart1"/>
    <dgm:cxn modelId="{CF90400F-B50A-4CC2-9625-5BEDBD32B5AD}" type="presOf" srcId="{40132583-F97A-431E-B340-3E541FF58EC1}" destId="{F3013EA4-A870-4BA3-A615-D51E6E319F82}" srcOrd="0" destOrd="0" presId="urn:microsoft.com/office/officeart/2005/8/layout/orgChart1"/>
    <dgm:cxn modelId="{3AED5E14-085E-4CDC-AC3A-622A0026D7D5}" type="presOf" srcId="{823114B2-2BEC-4050-A898-C44542FF20F3}" destId="{91C49A65-C26A-4867-8401-3AD8C39553E8}" srcOrd="0" destOrd="0" presId="urn:microsoft.com/office/officeart/2005/8/layout/orgChart1"/>
    <dgm:cxn modelId="{0BF31515-7F14-4919-AADE-47D96A20FCD6}" type="presOf" srcId="{7A9A39CC-C567-414D-8A27-E233F8BE9F4D}" destId="{3C8F1F48-AAC2-4C3E-800B-30C41EDA0099}" srcOrd="0" destOrd="0" presId="urn:microsoft.com/office/officeart/2005/8/layout/orgChart1"/>
    <dgm:cxn modelId="{E85F6715-3B5E-4E73-810A-677EF73E5E4C}" type="presOf" srcId="{CD7BEEC4-ACB9-4450-B9F2-A7F04C5EDB3D}" destId="{CA945459-803A-42BA-8D2D-B561D7566607}" srcOrd="0" destOrd="0" presId="urn:microsoft.com/office/officeart/2005/8/layout/orgChart1"/>
    <dgm:cxn modelId="{2B129817-575D-45DB-A669-EA4397E1682C}" type="presOf" srcId="{6C06C5F4-C69B-467D-BE5F-078980934C42}" destId="{B1958696-C546-4C96-8037-F2F17A937827}" srcOrd="1" destOrd="0" presId="urn:microsoft.com/office/officeart/2005/8/layout/orgChart1"/>
    <dgm:cxn modelId="{13427619-9B7D-4C83-84DB-FF8E1ACCD96F}" srcId="{1BBE47BF-EA9B-440C-92F2-826002BCD19B}" destId="{6C06C5F4-C69B-467D-BE5F-078980934C42}" srcOrd="1" destOrd="0" parTransId="{4728F3CE-9DF2-473B-A82B-33D5E03AC647}" sibTransId="{BE694102-178D-4A76-B78D-97C00F553726}"/>
    <dgm:cxn modelId="{640A8923-82A9-44E6-B259-D24238AA2EDA}" srcId="{97B55E07-6EB9-4A9C-A26B-5FEE8773DA9D}" destId="{40132583-F97A-431E-B340-3E541FF58EC1}" srcOrd="0" destOrd="0" parTransId="{9004B852-6AC0-49F5-A615-6BA85AB1C1A7}" sibTransId="{78E90326-41B0-497E-801B-30D6DB1B5C4D}"/>
    <dgm:cxn modelId="{A6E3D126-B3A9-472C-8511-3C396034EE66}" type="presOf" srcId="{D1F67ACF-ED52-4B60-9A68-D9585084BD58}" destId="{0A28CCD2-370C-44F5-AC37-CBB645C37191}" srcOrd="0" destOrd="0" presId="urn:microsoft.com/office/officeart/2005/8/layout/orgChart1"/>
    <dgm:cxn modelId="{46E30128-5148-4C82-9FD7-3DC7130C4C80}" type="presOf" srcId="{1BBE47BF-EA9B-440C-92F2-826002BCD19B}" destId="{90E647D1-4221-41EC-8F7A-DA36C648C03A}" srcOrd="1" destOrd="0" presId="urn:microsoft.com/office/officeart/2005/8/layout/orgChart1"/>
    <dgm:cxn modelId="{086E0A2C-167C-44AA-9384-0766F0B48B17}" type="presOf" srcId="{631A08BE-D416-4186-A94C-6A4DBA5E7CF0}" destId="{05F6C894-9717-4A5E-83EA-99F0F4DE50D0}" srcOrd="0" destOrd="0" presId="urn:microsoft.com/office/officeart/2005/8/layout/orgChart1"/>
    <dgm:cxn modelId="{B3AC3B2C-FE90-4164-BEA9-17CAB4839D81}" type="presOf" srcId="{C129E61B-A0B3-4E41-B7BF-59936CC5617D}" destId="{E43B7D35-B13C-462A-912A-3700ED9113EA}" srcOrd="0" destOrd="0" presId="urn:microsoft.com/office/officeart/2005/8/layout/orgChart1"/>
    <dgm:cxn modelId="{6D83422F-42AE-4162-BC0E-18C839C19B3E}" type="presOf" srcId="{97B55E07-6EB9-4A9C-A26B-5FEE8773DA9D}" destId="{32C31AEE-18A7-4102-A6AE-A8853A2A08AB}" srcOrd="1" destOrd="0" presId="urn:microsoft.com/office/officeart/2005/8/layout/orgChart1"/>
    <dgm:cxn modelId="{2AF3AB30-C718-4D9A-ACFE-EBCD8A5B2589}" srcId="{05147C6F-91D1-4523-9693-7FF67CF102B5}" destId="{C129E61B-A0B3-4E41-B7BF-59936CC5617D}" srcOrd="0" destOrd="0" parTransId="{823114B2-2BEC-4050-A898-C44542FF20F3}" sibTransId="{B062F277-F6B7-4A3F-90FC-7513F21B81E4}"/>
    <dgm:cxn modelId="{C06C2532-DEDF-4A3B-A9A5-A0BD480FAE40}" type="presOf" srcId="{471A0577-680F-429E-8BC7-CC5D4C91C93A}" destId="{DE589E37-B081-48D7-87A4-B8B229B51F8E}" srcOrd="1" destOrd="0" presId="urn:microsoft.com/office/officeart/2005/8/layout/orgChart1"/>
    <dgm:cxn modelId="{449D2735-3C89-44DC-BF1C-542C31A81F4E}" type="presOf" srcId="{5889E21A-2B0F-4E2B-9B94-33B958307DC4}" destId="{91162339-624C-4607-8AEB-835EE2DB6D6C}" srcOrd="1" destOrd="0" presId="urn:microsoft.com/office/officeart/2005/8/layout/orgChart1"/>
    <dgm:cxn modelId="{09530636-14EC-4991-B6FC-D54E81600641}" type="presOf" srcId="{A6481CE6-C20B-4082-A57F-39DF115174B6}" destId="{9DE04C30-E894-495D-983A-BDDFF78DD836}" srcOrd="1" destOrd="0" presId="urn:microsoft.com/office/officeart/2005/8/layout/orgChart1"/>
    <dgm:cxn modelId="{16CBD43C-B6BB-4499-B09A-516A9C72D44B}" srcId="{05147C6F-91D1-4523-9693-7FF67CF102B5}" destId="{84750153-DB30-47D1-9DDD-C5D74EBC11BA}" srcOrd="3" destOrd="0" parTransId="{F5B479D0-24D9-47E6-ADFA-053393E6D509}" sibTransId="{07952692-6AE7-4287-9B39-3E8CD32DF9C6}"/>
    <dgm:cxn modelId="{3612D75D-BF9E-449D-872D-E10D2917BCF6}" type="presOf" srcId="{9004B852-6AC0-49F5-A615-6BA85AB1C1A7}" destId="{1223CD65-521E-464A-8458-2053428D1801}" srcOrd="0" destOrd="0" presId="urn:microsoft.com/office/officeart/2005/8/layout/orgChart1"/>
    <dgm:cxn modelId="{09E8D95D-E1C4-4E2C-9B46-858C851FE8A3}" type="presOf" srcId="{05147C6F-91D1-4523-9693-7FF67CF102B5}" destId="{1D7FBF3B-E490-487F-823A-0EE950F6BC2C}" srcOrd="1" destOrd="0" presId="urn:microsoft.com/office/officeart/2005/8/layout/orgChart1"/>
    <dgm:cxn modelId="{1A4E7641-6DF0-436A-B075-EC795AE89D3E}" type="presOf" srcId="{F5B479D0-24D9-47E6-ADFA-053393E6D509}" destId="{0C1FCF9E-ED12-4606-A3EC-671BEBE31003}" srcOrd="0" destOrd="0" presId="urn:microsoft.com/office/officeart/2005/8/layout/orgChart1"/>
    <dgm:cxn modelId="{28C4A161-4594-47A6-898B-DE91FCA5C989}" type="presOf" srcId="{00C9E847-DF20-495F-BCA2-4A7CCE0BC820}" destId="{3B4E7C9E-D952-46A5-BB2A-A3A42F8D4F2B}" srcOrd="0" destOrd="0" presId="urn:microsoft.com/office/officeart/2005/8/layout/orgChart1"/>
    <dgm:cxn modelId="{52E7AD62-FAFA-4332-972F-CEC2AD65FD4A}" type="presOf" srcId="{123FD7B8-F720-412B-97D6-D1350A82132E}" destId="{0C579BC6-A437-4FE6-A435-77C94A60B556}" srcOrd="0" destOrd="0" presId="urn:microsoft.com/office/officeart/2005/8/layout/orgChart1"/>
    <dgm:cxn modelId="{6DC31D48-3C45-4BBD-BA9E-2B6AADEA1720}" type="presOf" srcId="{BB29426C-4F5F-472E-BD04-4E2229BBFFE0}" destId="{9166112F-C5B3-4664-B1FA-A8D633D21ADF}" srcOrd="0" destOrd="0" presId="urn:microsoft.com/office/officeart/2005/8/layout/orgChart1"/>
    <dgm:cxn modelId="{9C0FDE68-EDCC-41DE-B31D-5525B01B1577}" type="presOf" srcId="{5889E21A-2B0F-4E2B-9B94-33B958307DC4}" destId="{7A62C136-79FC-450D-83E3-4E7068E05DEC}" srcOrd="0" destOrd="0" presId="urn:microsoft.com/office/officeart/2005/8/layout/orgChart1"/>
    <dgm:cxn modelId="{9998F249-E532-498A-A253-25ED9A1EE6A3}" srcId="{84750153-DB30-47D1-9DDD-C5D74EBC11BA}" destId="{0E84B9F3-32F9-476C-847F-44D90EF4138E}" srcOrd="1" destOrd="0" parTransId="{75D2C035-DAB2-47FC-BEB6-C3306314EE6D}" sibTransId="{D887913D-90C9-4F71-8459-C8829CAD8F09}"/>
    <dgm:cxn modelId="{E7ACAB51-CF2E-4C41-ACAE-6255E4D51CCE}" type="presOf" srcId="{3744AB26-1F70-483F-ADAE-81148D473D0F}" destId="{88D58871-3B09-478E-86D6-55C66586EFB4}" srcOrd="0" destOrd="0" presId="urn:microsoft.com/office/officeart/2005/8/layout/orgChart1"/>
    <dgm:cxn modelId="{10B05D7A-39F4-4823-AEEB-2CDF3501B0B7}" type="presOf" srcId="{86AD544E-754E-43DD-9A0E-CDEBF9D1FB50}" destId="{CF66AABD-91AA-4FA0-9AD8-5AC46FD17504}" srcOrd="0" destOrd="0" presId="urn:microsoft.com/office/officeart/2005/8/layout/orgChart1"/>
    <dgm:cxn modelId="{AF4F6184-849E-47BC-B1EF-06147BD9173A}" srcId="{123FD7B8-F720-412B-97D6-D1350A82132E}" destId="{A736388C-7E08-4097-BE47-CA614B8E4BD9}" srcOrd="0" destOrd="0" parTransId="{A6663EA5-E6B7-4714-9ADA-509FEDD14132}" sibTransId="{F5B5CE8E-5A8E-45BC-9B43-A1001B56EBD8}"/>
    <dgm:cxn modelId="{4B8C2785-5F6F-4954-B8F6-F9476CACDDF6}" type="presOf" srcId="{A736388C-7E08-4097-BE47-CA614B8E4BD9}" destId="{A13DDF42-513F-4667-B18E-21B04D3E3A5B}" srcOrd="0" destOrd="0" presId="urn:microsoft.com/office/officeart/2005/8/layout/orgChart1"/>
    <dgm:cxn modelId="{9E8F938A-8628-4B42-86B8-F8BEA1826FC8}" type="presOf" srcId="{4728F3CE-9DF2-473B-A82B-33D5E03AC647}" destId="{DCAED656-30FE-4A03-8CF4-9CC4EA7CAD7D}" srcOrd="0" destOrd="0" presId="urn:microsoft.com/office/officeart/2005/8/layout/orgChart1"/>
    <dgm:cxn modelId="{1141E38D-456C-409E-A1AF-A628B918D33F}" type="presOf" srcId="{D1F67ACF-ED52-4B60-9A68-D9585084BD58}" destId="{032F5A8E-376F-47A7-ACC3-6A803F344D00}" srcOrd="1" destOrd="0" presId="urn:microsoft.com/office/officeart/2005/8/layout/orgChart1"/>
    <dgm:cxn modelId="{A760718E-BC4D-4051-82F0-32EAD14C5EFE}" type="presOf" srcId="{63275A44-2976-45AC-A2CD-B2D601B3D986}" destId="{CA8E4B84-DF84-406D-890B-667228554D88}" srcOrd="0" destOrd="0" presId="urn:microsoft.com/office/officeart/2005/8/layout/orgChart1"/>
    <dgm:cxn modelId="{AC08D798-9776-45BB-BA79-DA08376830C2}" type="presOf" srcId="{AAFF426E-AD0E-4CD4-9566-575CE7A1F7EE}" destId="{D025C1BD-0356-4AF7-A2E2-9D2EA201684E}" srcOrd="1" destOrd="0" presId="urn:microsoft.com/office/officeart/2005/8/layout/orgChart1"/>
    <dgm:cxn modelId="{8A89369F-7733-4C4F-B8BA-2B89111E7404}" type="presOf" srcId="{05147C6F-91D1-4523-9693-7FF67CF102B5}" destId="{801E91BD-3437-4331-A0C6-B68CFF613CAB}" srcOrd="0" destOrd="0" presId="urn:microsoft.com/office/officeart/2005/8/layout/orgChart1"/>
    <dgm:cxn modelId="{E4FB32A2-E72A-407A-BFBB-89BF7FB41EC0}" type="presOf" srcId="{40132583-F97A-431E-B340-3E541FF58EC1}" destId="{807A4F29-BC5B-45E1-823D-B2B4F42CEEE5}" srcOrd="1" destOrd="0" presId="urn:microsoft.com/office/officeart/2005/8/layout/orgChart1"/>
    <dgm:cxn modelId="{27B791A5-911D-45CB-A781-893BD4AE3B38}" type="presOf" srcId="{0E84B9F3-32F9-476C-847F-44D90EF4138E}" destId="{CD44682A-0579-4029-B09E-AE7A4C6E76DA}" srcOrd="1" destOrd="0" presId="urn:microsoft.com/office/officeart/2005/8/layout/orgChart1"/>
    <dgm:cxn modelId="{237949A8-B74C-4B8D-8500-2634A724719F}" srcId="{84750153-DB30-47D1-9DDD-C5D74EBC11BA}" destId="{D1F67ACF-ED52-4B60-9A68-D9585084BD58}" srcOrd="2" destOrd="0" parTransId="{ACD5CB3D-EA9E-4303-AD4A-22D527FDFAD1}" sibTransId="{9B3388C9-1A2C-42A9-B355-0ED2BB26A792}"/>
    <dgm:cxn modelId="{818A7BA8-1B28-42F9-92C4-54A6298A8D0A}" type="presOf" srcId="{A6663EA5-E6B7-4714-9ADA-509FEDD14132}" destId="{F45375C7-B303-4064-BEE6-A53E2FB362EF}" srcOrd="0" destOrd="0" presId="urn:microsoft.com/office/officeart/2005/8/layout/orgChart1"/>
    <dgm:cxn modelId="{BAD6A8B1-E037-4038-9194-CD13D50F6855}" srcId="{1BBE47BF-EA9B-440C-92F2-826002BCD19B}" destId="{BB29426C-4F5F-472E-BD04-4E2229BBFFE0}" srcOrd="0" destOrd="0" parTransId="{C1784F20-AAC5-4B36-B605-826DAAFF1DF1}" sibTransId="{0AA3EFB6-2991-4C7C-AF3E-00308BE5E0DA}"/>
    <dgm:cxn modelId="{069264B2-3C09-4E95-84DA-787ACFDA88B7}" type="presOf" srcId="{C129E61B-A0B3-4E41-B7BF-59936CC5617D}" destId="{6ABB6B33-D727-4893-8002-F58CB10BACE6}" srcOrd="1" destOrd="0" presId="urn:microsoft.com/office/officeart/2005/8/layout/orgChart1"/>
    <dgm:cxn modelId="{A72CB9B3-D6D8-4ECA-812D-CA79DC3AACA5}" srcId="{92E8E809-1358-4BD2-A34C-3E45767A1332}" destId="{05147C6F-91D1-4523-9693-7FF67CF102B5}" srcOrd="0" destOrd="0" parTransId="{9F481C98-5340-4569-B4BC-03D1C85CE9F5}" sibTransId="{4B9205AB-30F4-42C1-ABFE-0C4DCD2B32DB}"/>
    <dgm:cxn modelId="{F89548B5-57E8-4AF7-8294-6AA5B23B63EB}" srcId="{97B55E07-6EB9-4A9C-A26B-5FEE8773DA9D}" destId="{63275A44-2976-45AC-A2CD-B2D601B3D986}" srcOrd="1" destOrd="0" parTransId="{407C9FAE-A1C2-46EE-B0FF-176DF7205849}" sibTransId="{B96FD7C8-506C-4C28-A911-765BA1B791F6}"/>
    <dgm:cxn modelId="{B49BF5B7-90A3-4488-9DC0-7C16DF473473}" type="presOf" srcId="{C1784F20-AAC5-4B36-B605-826DAAFF1DF1}" destId="{0CDE3969-F323-4052-8637-B584A8A72DD1}" srcOrd="0" destOrd="0" presId="urn:microsoft.com/office/officeart/2005/8/layout/orgChart1"/>
    <dgm:cxn modelId="{C2FE77BA-E77F-4380-959E-9C537276C3CF}" srcId="{1BBE47BF-EA9B-440C-92F2-826002BCD19B}" destId="{3744AB26-1F70-483F-ADAE-81148D473D0F}" srcOrd="2" destOrd="0" parTransId="{00C9E847-DF20-495F-BCA2-4A7CCE0BC820}" sibTransId="{72E51CF9-C661-4D61-B644-D677E0440E87}"/>
    <dgm:cxn modelId="{6AA799BC-8694-480A-AE16-D9F45BD80261}" srcId="{C129E61B-A0B3-4E41-B7BF-59936CC5617D}" destId="{5889E21A-2B0F-4E2B-9B94-33B958307DC4}" srcOrd="0" destOrd="0" parTransId="{86AD544E-754E-43DD-9A0E-CDEBF9D1FB50}" sibTransId="{11C8F2D8-2D1D-46C8-9838-966E768B24D2}"/>
    <dgm:cxn modelId="{291F47C1-5307-4762-83AA-D4422FFDDA1E}" type="presOf" srcId="{407C9FAE-A1C2-46EE-B0FF-176DF7205849}" destId="{1ED34F30-69AD-449C-8086-9B1EB54DD1F3}" srcOrd="0" destOrd="0" presId="urn:microsoft.com/office/officeart/2005/8/layout/orgChart1"/>
    <dgm:cxn modelId="{21A3DDC3-7BCF-48F5-9BE7-63DF34AFB319}" type="presOf" srcId="{92E8E809-1358-4BD2-A34C-3E45767A1332}" destId="{8181A40C-15AB-4D8C-9748-3EAD8D32C4F6}" srcOrd="0" destOrd="0" presId="urn:microsoft.com/office/officeart/2005/8/layout/orgChart1"/>
    <dgm:cxn modelId="{6595EAC3-9A5A-4A94-A5A8-C263F6E01497}" type="presOf" srcId="{471A0577-680F-429E-8BC7-CC5D4C91C93A}" destId="{63A32F5E-3CF8-4E3E-9D32-1BE18C0C8147}" srcOrd="0" destOrd="0" presId="urn:microsoft.com/office/officeart/2005/8/layout/orgChart1"/>
    <dgm:cxn modelId="{43CCA2C6-5FC0-46E2-8449-075EDD79C6B9}" srcId="{97B55E07-6EB9-4A9C-A26B-5FEE8773DA9D}" destId="{AAFF426E-AD0E-4CD4-9566-575CE7A1F7EE}" srcOrd="2" destOrd="0" parTransId="{631A08BE-D416-4186-A94C-6A4DBA5E7CF0}" sibTransId="{38D53FF1-CA59-4D0A-9180-6D33F911DC65}"/>
    <dgm:cxn modelId="{86BF5CCF-17AA-4B49-A4A1-BFB062FA4176}" srcId="{05147C6F-91D1-4523-9693-7FF67CF102B5}" destId="{123FD7B8-F720-412B-97D6-D1350A82132E}" srcOrd="1" destOrd="0" parTransId="{7A9A39CC-C567-414D-8A27-E233F8BE9F4D}" sibTransId="{10775216-6B87-48A0-92D0-A5F9E64DF5AA}"/>
    <dgm:cxn modelId="{3AD1D1D1-6E0A-4FB9-9765-B83DAEA62AF2}" type="presOf" srcId="{3744AB26-1F70-483F-ADAE-81148D473D0F}" destId="{44CBE283-40BA-4D81-97D6-20D1511D66D4}" srcOrd="1" destOrd="0" presId="urn:microsoft.com/office/officeart/2005/8/layout/orgChart1"/>
    <dgm:cxn modelId="{9ED7A6D4-655B-4324-8289-6EC83E24488F}" type="presOf" srcId="{84750153-DB30-47D1-9DDD-C5D74EBC11BA}" destId="{F7C18469-5AB0-4B9D-8495-DA94E052E462}" srcOrd="1" destOrd="0" presId="urn:microsoft.com/office/officeart/2005/8/layout/orgChart1"/>
    <dgm:cxn modelId="{1B9358D7-BD5F-42E1-A2F8-448DA7695996}" type="presOf" srcId="{AAFF426E-AD0E-4CD4-9566-575CE7A1F7EE}" destId="{13419757-8CEE-4667-A119-457F2C8B6749}" srcOrd="0" destOrd="0" presId="urn:microsoft.com/office/officeart/2005/8/layout/orgChart1"/>
    <dgm:cxn modelId="{EF7DACDB-FC15-43E2-94B9-30DF6438FB15}" type="presOf" srcId="{4B228312-59D6-45FA-B5C8-A79ADC5317C9}" destId="{815E64E5-5EFE-4732-9CD0-269FD2418F99}" srcOrd="0" destOrd="0" presId="urn:microsoft.com/office/officeart/2005/8/layout/orgChart1"/>
    <dgm:cxn modelId="{88C763DC-156F-4D20-AF33-E6BB46F31E1A}" srcId="{05147C6F-91D1-4523-9693-7FF67CF102B5}" destId="{97B55E07-6EB9-4A9C-A26B-5FEE8773DA9D}" srcOrd="2" destOrd="0" parTransId="{B4D532DF-D155-471B-A7DA-6278ED65EBDB}" sibTransId="{67876B72-BF60-46EF-A379-728B8A2F9CC5}"/>
    <dgm:cxn modelId="{B9F053DE-6C70-4BF3-9DEE-1662160BE81B}" type="presOf" srcId="{A736388C-7E08-4097-BE47-CA614B8E4BD9}" destId="{7A162EF5-CCE4-4DB7-A68B-B1E48AC05746}" srcOrd="1" destOrd="0" presId="urn:microsoft.com/office/officeart/2005/8/layout/orgChart1"/>
    <dgm:cxn modelId="{0727A8DF-258A-47BA-8313-1B17B48D5BA1}" type="presOf" srcId="{63275A44-2976-45AC-A2CD-B2D601B3D986}" destId="{2EAD6B58-3032-4E48-A084-C4F930043121}" srcOrd="1" destOrd="0" presId="urn:microsoft.com/office/officeart/2005/8/layout/orgChart1"/>
    <dgm:cxn modelId="{79F7C0DF-079A-439B-8ACA-94D705AECD70}" type="presOf" srcId="{84750153-DB30-47D1-9DDD-C5D74EBC11BA}" destId="{17419716-639F-4E6B-996E-E5C7FAE75835}" srcOrd="0" destOrd="0" presId="urn:microsoft.com/office/officeart/2005/8/layout/orgChart1"/>
    <dgm:cxn modelId="{7CF129EA-5884-4118-B9A7-305CF935257B}" type="presOf" srcId="{ACD5CB3D-EA9E-4303-AD4A-22D527FDFAD1}" destId="{D4A31209-A5F6-4FEC-9659-7C8518D6663F}" srcOrd="0" destOrd="0" presId="urn:microsoft.com/office/officeart/2005/8/layout/orgChart1"/>
    <dgm:cxn modelId="{BB4D03EC-58CD-4617-B5B0-52066883115E}" type="presOf" srcId="{B4D532DF-D155-471B-A7DA-6278ED65EBDB}" destId="{2D60BA39-7DEF-4362-9602-52A9153ACFF0}" srcOrd="0" destOrd="0" presId="urn:microsoft.com/office/officeart/2005/8/layout/orgChart1"/>
    <dgm:cxn modelId="{4ACD1DEC-774E-46B2-8FF6-CEFE9892F2C7}" type="presOf" srcId="{75D2C035-DAB2-47FC-BEB6-C3306314EE6D}" destId="{5ADFA440-CCEF-4FE3-AEFE-56C33E028FA7}" srcOrd="0" destOrd="0" presId="urn:microsoft.com/office/officeart/2005/8/layout/orgChart1"/>
    <dgm:cxn modelId="{F17F1FF0-F783-4605-A169-DBA5FDA3E010}" srcId="{84750153-DB30-47D1-9DDD-C5D74EBC11BA}" destId="{471A0577-680F-429E-8BC7-CC5D4C91C93A}" srcOrd="0" destOrd="0" parTransId="{CD7BEEC4-ACB9-4450-B9F2-A7F04C5EDB3D}" sibTransId="{C31C7C7C-8B5C-469B-AAF0-DA5B5A217434}"/>
    <dgm:cxn modelId="{439E61F5-E946-4FCB-BCE7-4C355DFDF424}" type="presOf" srcId="{123FD7B8-F720-412B-97D6-D1350A82132E}" destId="{21A66172-A08B-47EB-B33B-FC8175CF3A09}" srcOrd="1" destOrd="0" presId="urn:microsoft.com/office/officeart/2005/8/layout/orgChart1"/>
    <dgm:cxn modelId="{63CEFFF8-52F1-4AD2-8381-51802E1AECFC}" type="presOf" srcId="{A6481CE6-C20B-4082-A57F-39DF115174B6}" destId="{02D00C00-9E37-4630-8B30-35920261A45D}" srcOrd="0" destOrd="0" presId="urn:microsoft.com/office/officeart/2005/8/layout/orgChart1"/>
    <dgm:cxn modelId="{1E2989FB-BFDF-42E2-A0BB-6E663F4417A0}" srcId="{05147C6F-91D1-4523-9693-7FF67CF102B5}" destId="{1BBE47BF-EA9B-440C-92F2-826002BCD19B}" srcOrd="4" destOrd="0" parTransId="{A98C5169-85CC-483E-9B40-D74AAE781F29}" sibTransId="{7A838E3C-9032-48C6-B83D-E0AE7F81616A}"/>
    <dgm:cxn modelId="{424D28FD-7B21-45FD-9156-08C74C042260}" type="presOf" srcId="{BB29426C-4F5F-472E-BD04-4E2229BBFFE0}" destId="{76AAAE85-7928-4E68-8DD6-2A40E4E7E379}" srcOrd="1" destOrd="0" presId="urn:microsoft.com/office/officeart/2005/8/layout/orgChart1"/>
    <dgm:cxn modelId="{BAAF0FFE-146C-4AE9-A58A-EFDEC4228E5A}" type="presOf" srcId="{0E84B9F3-32F9-476C-847F-44D90EF4138E}" destId="{80E873EA-F019-426D-9146-CCE00B894AD1}" srcOrd="0" destOrd="0" presId="urn:microsoft.com/office/officeart/2005/8/layout/orgChart1"/>
    <dgm:cxn modelId="{04A9F0FF-AA19-43ED-B498-799C645A6634}" type="presOf" srcId="{6C06C5F4-C69B-467D-BE5F-078980934C42}" destId="{5C5D4164-7100-4DA0-AFF7-7EC900D88138}" srcOrd="0" destOrd="0" presId="urn:microsoft.com/office/officeart/2005/8/layout/orgChart1"/>
    <dgm:cxn modelId="{4BF0EEDB-73FC-4057-B055-AD78E7DD07A6}" type="presParOf" srcId="{8181A40C-15AB-4D8C-9748-3EAD8D32C4F6}" destId="{A183A0CC-2DFB-47DE-B0C1-1859EF0C6463}" srcOrd="0" destOrd="0" presId="urn:microsoft.com/office/officeart/2005/8/layout/orgChart1"/>
    <dgm:cxn modelId="{8FC3CB43-CE37-4E0E-A8A0-40CF8F72406A}" type="presParOf" srcId="{A183A0CC-2DFB-47DE-B0C1-1859EF0C6463}" destId="{2C2CB363-5BDA-482A-83CF-0C148B17B3F8}" srcOrd="0" destOrd="0" presId="urn:microsoft.com/office/officeart/2005/8/layout/orgChart1"/>
    <dgm:cxn modelId="{C8FAF2C9-F247-48A8-9386-7C03FFA59C85}" type="presParOf" srcId="{2C2CB363-5BDA-482A-83CF-0C148B17B3F8}" destId="{801E91BD-3437-4331-A0C6-B68CFF613CAB}" srcOrd="0" destOrd="0" presId="urn:microsoft.com/office/officeart/2005/8/layout/orgChart1"/>
    <dgm:cxn modelId="{BED54838-1C97-4C32-B82C-659443583333}" type="presParOf" srcId="{2C2CB363-5BDA-482A-83CF-0C148B17B3F8}" destId="{1D7FBF3B-E490-487F-823A-0EE950F6BC2C}" srcOrd="1" destOrd="0" presId="urn:microsoft.com/office/officeart/2005/8/layout/orgChart1"/>
    <dgm:cxn modelId="{DCCB4F28-92E6-4BCB-BEDC-1D5BABEF6377}" type="presParOf" srcId="{A183A0CC-2DFB-47DE-B0C1-1859EF0C6463}" destId="{A0BA4542-4446-4DCE-A772-59DB5EF6FF9D}" srcOrd="1" destOrd="0" presId="urn:microsoft.com/office/officeart/2005/8/layout/orgChart1"/>
    <dgm:cxn modelId="{E59BB083-2B53-4BFA-B76E-353B3D7C90CF}" type="presParOf" srcId="{A0BA4542-4446-4DCE-A772-59DB5EF6FF9D}" destId="{91C49A65-C26A-4867-8401-3AD8C39553E8}" srcOrd="0" destOrd="0" presId="urn:microsoft.com/office/officeart/2005/8/layout/orgChart1"/>
    <dgm:cxn modelId="{5E2A5A59-589D-4444-A7C2-EF37F87EE60E}" type="presParOf" srcId="{A0BA4542-4446-4DCE-A772-59DB5EF6FF9D}" destId="{1F9C5B68-9ABB-4381-A944-EADEEA6321D9}" srcOrd="1" destOrd="0" presId="urn:microsoft.com/office/officeart/2005/8/layout/orgChart1"/>
    <dgm:cxn modelId="{8113B02D-57B6-43D7-B1C5-E232795066AE}" type="presParOf" srcId="{1F9C5B68-9ABB-4381-A944-EADEEA6321D9}" destId="{94E9DEAA-41A7-4981-B5C6-14F42691E7DF}" srcOrd="0" destOrd="0" presId="urn:microsoft.com/office/officeart/2005/8/layout/orgChart1"/>
    <dgm:cxn modelId="{D0C33DFC-CC1C-4520-B016-D9634ED9D833}" type="presParOf" srcId="{94E9DEAA-41A7-4981-B5C6-14F42691E7DF}" destId="{E43B7D35-B13C-462A-912A-3700ED9113EA}" srcOrd="0" destOrd="0" presId="urn:microsoft.com/office/officeart/2005/8/layout/orgChart1"/>
    <dgm:cxn modelId="{50DD1018-7335-4CC9-A3F6-D965EBD76179}" type="presParOf" srcId="{94E9DEAA-41A7-4981-B5C6-14F42691E7DF}" destId="{6ABB6B33-D727-4893-8002-F58CB10BACE6}" srcOrd="1" destOrd="0" presId="urn:microsoft.com/office/officeart/2005/8/layout/orgChart1"/>
    <dgm:cxn modelId="{A428BABB-EC2A-4B6C-97FA-2144BF49921F}" type="presParOf" srcId="{1F9C5B68-9ABB-4381-A944-EADEEA6321D9}" destId="{D90BF481-1296-44B9-8C2E-3DDA5433CB75}" srcOrd="1" destOrd="0" presId="urn:microsoft.com/office/officeart/2005/8/layout/orgChart1"/>
    <dgm:cxn modelId="{26EC06AE-6B09-4375-82C3-65895EF468AD}" type="presParOf" srcId="{D90BF481-1296-44B9-8C2E-3DDA5433CB75}" destId="{CF66AABD-91AA-4FA0-9AD8-5AC46FD17504}" srcOrd="0" destOrd="0" presId="urn:microsoft.com/office/officeart/2005/8/layout/orgChart1"/>
    <dgm:cxn modelId="{53265A53-6917-4D42-87CE-DE244E2CE19B}" type="presParOf" srcId="{D90BF481-1296-44B9-8C2E-3DDA5433CB75}" destId="{AAA86032-A6AA-4C65-A2DF-6B6E41E2AD66}" srcOrd="1" destOrd="0" presId="urn:microsoft.com/office/officeart/2005/8/layout/orgChart1"/>
    <dgm:cxn modelId="{3E176FDC-CA40-4E3C-A50A-BFAAD4DFCEB5}" type="presParOf" srcId="{AAA86032-A6AA-4C65-A2DF-6B6E41E2AD66}" destId="{7A8B3DF8-2853-4DB6-B3BC-9BCE1FA02F40}" srcOrd="0" destOrd="0" presId="urn:microsoft.com/office/officeart/2005/8/layout/orgChart1"/>
    <dgm:cxn modelId="{A60C48F6-B45C-4EDB-911B-B7CB665E0522}" type="presParOf" srcId="{7A8B3DF8-2853-4DB6-B3BC-9BCE1FA02F40}" destId="{7A62C136-79FC-450D-83E3-4E7068E05DEC}" srcOrd="0" destOrd="0" presId="urn:microsoft.com/office/officeart/2005/8/layout/orgChart1"/>
    <dgm:cxn modelId="{414B9FD0-55A8-4DA5-AFA4-B27083BD2CCE}" type="presParOf" srcId="{7A8B3DF8-2853-4DB6-B3BC-9BCE1FA02F40}" destId="{91162339-624C-4607-8AEB-835EE2DB6D6C}" srcOrd="1" destOrd="0" presId="urn:microsoft.com/office/officeart/2005/8/layout/orgChart1"/>
    <dgm:cxn modelId="{014E08C1-58A1-4371-B984-841DE82BF9A0}" type="presParOf" srcId="{AAA86032-A6AA-4C65-A2DF-6B6E41E2AD66}" destId="{DA0205A0-3329-4981-9336-6B52803AEED8}" srcOrd="1" destOrd="0" presId="urn:microsoft.com/office/officeart/2005/8/layout/orgChart1"/>
    <dgm:cxn modelId="{737BB310-C3D0-470E-9680-0A8DAF3C0B82}" type="presParOf" srcId="{AAA86032-A6AA-4C65-A2DF-6B6E41E2AD66}" destId="{B06802FA-7570-45F2-8287-C470D0C163B7}" srcOrd="2" destOrd="0" presId="urn:microsoft.com/office/officeart/2005/8/layout/orgChart1"/>
    <dgm:cxn modelId="{5E238EEC-48F9-43AB-A0D3-0B9FC0F8EDE5}" type="presParOf" srcId="{D90BF481-1296-44B9-8C2E-3DDA5433CB75}" destId="{815E64E5-5EFE-4732-9CD0-269FD2418F99}" srcOrd="2" destOrd="0" presId="urn:microsoft.com/office/officeart/2005/8/layout/orgChart1"/>
    <dgm:cxn modelId="{B47F704A-D7D8-4532-87AA-37E695F5B53A}" type="presParOf" srcId="{D90BF481-1296-44B9-8C2E-3DDA5433CB75}" destId="{1A12073E-B09E-4C37-A6D5-7DCAE9668DDA}" srcOrd="3" destOrd="0" presId="urn:microsoft.com/office/officeart/2005/8/layout/orgChart1"/>
    <dgm:cxn modelId="{8CEDD4EF-1589-40B3-808F-D57DEFA2E842}" type="presParOf" srcId="{1A12073E-B09E-4C37-A6D5-7DCAE9668DDA}" destId="{8A9EA999-BDFA-4DE6-A933-ECDDCD22EE32}" srcOrd="0" destOrd="0" presId="urn:microsoft.com/office/officeart/2005/8/layout/orgChart1"/>
    <dgm:cxn modelId="{3A8EF45A-54A0-4F8E-BACF-AF33A58158B3}" type="presParOf" srcId="{8A9EA999-BDFA-4DE6-A933-ECDDCD22EE32}" destId="{02D00C00-9E37-4630-8B30-35920261A45D}" srcOrd="0" destOrd="0" presId="urn:microsoft.com/office/officeart/2005/8/layout/orgChart1"/>
    <dgm:cxn modelId="{EA734F73-58A1-4D94-BB2B-CD723FDFF2B3}" type="presParOf" srcId="{8A9EA999-BDFA-4DE6-A933-ECDDCD22EE32}" destId="{9DE04C30-E894-495D-983A-BDDFF78DD836}" srcOrd="1" destOrd="0" presId="urn:microsoft.com/office/officeart/2005/8/layout/orgChart1"/>
    <dgm:cxn modelId="{5D065AF9-2F0C-4787-A716-1101A98681BC}" type="presParOf" srcId="{1A12073E-B09E-4C37-A6D5-7DCAE9668DDA}" destId="{B31293BA-E66F-466A-8C6B-2C227433A3A0}" srcOrd="1" destOrd="0" presId="urn:microsoft.com/office/officeart/2005/8/layout/orgChart1"/>
    <dgm:cxn modelId="{E3E3BA04-80BE-42FE-B8DE-8FDC544F8E7A}" type="presParOf" srcId="{1A12073E-B09E-4C37-A6D5-7DCAE9668DDA}" destId="{A66E87B9-8500-4232-8C16-ADD05B22928B}" srcOrd="2" destOrd="0" presId="urn:microsoft.com/office/officeart/2005/8/layout/orgChart1"/>
    <dgm:cxn modelId="{0DB38231-7CF7-47E5-806F-34FE18439415}" type="presParOf" srcId="{1F9C5B68-9ABB-4381-A944-EADEEA6321D9}" destId="{E93F405A-D9B8-4CAE-9242-46D6C2CE7D99}" srcOrd="2" destOrd="0" presId="urn:microsoft.com/office/officeart/2005/8/layout/orgChart1"/>
    <dgm:cxn modelId="{108F887A-E5F1-4BBF-889B-86E3B201B2AC}" type="presParOf" srcId="{A0BA4542-4446-4DCE-A772-59DB5EF6FF9D}" destId="{3C8F1F48-AAC2-4C3E-800B-30C41EDA0099}" srcOrd="2" destOrd="0" presId="urn:microsoft.com/office/officeart/2005/8/layout/orgChart1"/>
    <dgm:cxn modelId="{AF5B939F-58EC-421E-B636-E70B9FBC3757}" type="presParOf" srcId="{A0BA4542-4446-4DCE-A772-59DB5EF6FF9D}" destId="{0633E354-1D35-4ACF-A10F-BB70E6EC0346}" srcOrd="3" destOrd="0" presId="urn:microsoft.com/office/officeart/2005/8/layout/orgChart1"/>
    <dgm:cxn modelId="{7897A3E1-3BBE-4278-A61C-998158F7CFDB}" type="presParOf" srcId="{0633E354-1D35-4ACF-A10F-BB70E6EC0346}" destId="{778D42C8-53F5-464F-A1E1-4669FCE88E37}" srcOrd="0" destOrd="0" presId="urn:microsoft.com/office/officeart/2005/8/layout/orgChart1"/>
    <dgm:cxn modelId="{5FAA48D4-CDA1-45E4-AF1B-916A19157632}" type="presParOf" srcId="{778D42C8-53F5-464F-A1E1-4669FCE88E37}" destId="{0C579BC6-A437-4FE6-A435-77C94A60B556}" srcOrd="0" destOrd="0" presId="urn:microsoft.com/office/officeart/2005/8/layout/orgChart1"/>
    <dgm:cxn modelId="{942D06B5-1B6C-4107-A009-0732194F4E95}" type="presParOf" srcId="{778D42C8-53F5-464F-A1E1-4669FCE88E37}" destId="{21A66172-A08B-47EB-B33B-FC8175CF3A09}" srcOrd="1" destOrd="0" presId="urn:microsoft.com/office/officeart/2005/8/layout/orgChart1"/>
    <dgm:cxn modelId="{D0FD65DD-DE7C-4FFC-BE3B-9CE22D7F8661}" type="presParOf" srcId="{0633E354-1D35-4ACF-A10F-BB70E6EC0346}" destId="{581EF9A0-D6E7-4919-B69A-320BE41301C1}" srcOrd="1" destOrd="0" presId="urn:microsoft.com/office/officeart/2005/8/layout/orgChart1"/>
    <dgm:cxn modelId="{0EA4284C-EAD2-4966-8060-4F10337E2B44}" type="presParOf" srcId="{581EF9A0-D6E7-4919-B69A-320BE41301C1}" destId="{F45375C7-B303-4064-BEE6-A53E2FB362EF}" srcOrd="0" destOrd="0" presId="urn:microsoft.com/office/officeart/2005/8/layout/orgChart1"/>
    <dgm:cxn modelId="{B5D08D24-D4CD-4F6C-97AA-5DEB9D13F70B}" type="presParOf" srcId="{581EF9A0-D6E7-4919-B69A-320BE41301C1}" destId="{4AA74103-BC18-48E4-B10F-799880B68304}" srcOrd="1" destOrd="0" presId="urn:microsoft.com/office/officeart/2005/8/layout/orgChart1"/>
    <dgm:cxn modelId="{F41990DA-B3EC-450B-A953-CFE2DD1B0DEF}" type="presParOf" srcId="{4AA74103-BC18-48E4-B10F-799880B68304}" destId="{6A0A22C1-13EB-486A-977E-127123281B46}" srcOrd="0" destOrd="0" presId="urn:microsoft.com/office/officeart/2005/8/layout/orgChart1"/>
    <dgm:cxn modelId="{1F1EF3DE-F5FE-4AF3-9355-847694CFBFCA}" type="presParOf" srcId="{6A0A22C1-13EB-486A-977E-127123281B46}" destId="{A13DDF42-513F-4667-B18E-21B04D3E3A5B}" srcOrd="0" destOrd="0" presId="urn:microsoft.com/office/officeart/2005/8/layout/orgChart1"/>
    <dgm:cxn modelId="{DB232AA5-BB01-40F5-B82C-124ECAEE2ABF}" type="presParOf" srcId="{6A0A22C1-13EB-486A-977E-127123281B46}" destId="{7A162EF5-CCE4-4DB7-A68B-B1E48AC05746}" srcOrd="1" destOrd="0" presId="urn:microsoft.com/office/officeart/2005/8/layout/orgChart1"/>
    <dgm:cxn modelId="{A5D886FA-8524-427C-A40D-9833DC29D2EA}" type="presParOf" srcId="{4AA74103-BC18-48E4-B10F-799880B68304}" destId="{AB50D792-CBBB-4E1B-8C8B-2336FFBC5E4C}" srcOrd="1" destOrd="0" presId="urn:microsoft.com/office/officeart/2005/8/layout/orgChart1"/>
    <dgm:cxn modelId="{C9B869B2-1216-4826-B306-C7AEF38CA350}" type="presParOf" srcId="{4AA74103-BC18-48E4-B10F-799880B68304}" destId="{572EEA53-31E6-42D9-BAAC-E349DD8C8150}" srcOrd="2" destOrd="0" presId="urn:microsoft.com/office/officeart/2005/8/layout/orgChart1"/>
    <dgm:cxn modelId="{D957B635-F333-4CFC-9831-1F07F5F07568}" type="presParOf" srcId="{0633E354-1D35-4ACF-A10F-BB70E6EC0346}" destId="{F540200B-2C17-4C85-AE4B-288979427BD5}" srcOrd="2" destOrd="0" presId="urn:microsoft.com/office/officeart/2005/8/layout/orgChart1"/>
    <dgm:cxn modelId="{14E5529B-6FD5-4C34-87F4-CF64A4C4EAFC}" type="presParOf" srcId="{A0BA4542-4446-4DCE-A772-59DB5EF6FF9D}" destId="{2D60BA39-7DEF-4362-9602-52A9153ACFF0}" srcOrd="4" destOrd="0" presId="urn:microsoft.com/office/officeart/2005/8/layout/orgChart1"/>
    <dgm:cxn modelId="{35E18F7F-F69C-4EA1-9FB6-F7225CE657CD}" type="presParOf" srcId="{A0BA4542-4446-4DCE-A772-59DB5EF6FF9D}" destId="{D9367107-916B-4F8C-B838-92EA3BCF8E07}" srcOrd="5" destOrd="0" presId="urn:microsoft.com/office/officeart/2005/8/layout/orgChart1"/>
    <dgm:cxn modelId="{6133257C-11BB-48A3-AF7F-25D08477C429}" type="presParOf" srcId="{D9367107-916B-4F8C-B838-92EA3BCF8E07}" destId="{42346100-D07D-46E6-B486-7B4CC11F7071}" srcOrd="0" destOrd="0" presId="urn:microsoft.com/office/officeart/2005/8/layout/orgChart1"/>
    <dgm:cxn modelId="{A606096E-8EDB-4ED0-B28A-1D032C97DEDE}" type="presParOf" srcId="{42346100-D07D-46E6-B486-7B4CC11F7071}" destId="{F9A29257-FB12-4627-A42D-473F682EC72B}" srcOrd="0" destOrd="0" presId="urn:microsoft.com/office/officeart/2005/8/layout/orgChart1"/>
    <dgm:cxn modelId="{A3EB403D-DEB1-4578-947A-67BE6CBA40BA}" type="presParOf" srcId="{42346100-D07D-46E6-B486-7B4CC11F7071}" destId="{32C31AEE-18A7-4102-A6AE-A8853A2A08AB}" srcOrd="1" destOrd="0" presId="urn:microsoft.com/office/officeart/2005/8/layout/orgChart1"/>
    <dgm:cxn modelId="{05E96D57-2CB6-4A2B-AE25-45941006B913}" type="presParOf" srcId="{D9367107-916B-4F8C-B838-92EA3BCF8E07}" destId="{114B2F36-5F62-4F10-A0E8-B303DF2C1D0F}" srcOrd="1" destOrd="0" presId="urn:microsoft.com/office/officeart/2005/8/layout/orgChart1"/>
    <dgm:cxn modelId="{34F8F1EE-6F58-485F-A249-EAA4E146DD39}" type="presParOf" srcId="{114B2F36-5F62-4F10-A0E8-B303DF2C1D0F}" destId="{1223CD65-521E-464A-8458-2053428D1801}" srcOrd="0" destOrd="0" presId="urn:microsoft.com/office/officeart/2005/8/layout/orgChart1"/>
    <dgm:cxn modelId="{DA7F41FA-4D66-475A-B89D-3250E98F5B7B}" type="presParOf" srcId="{114B2F36-5F62-4F10-A0E8-B303DF2C1D0F}" destId="{8B9F3683-3C98-4C7B-AB37-12E0F2EB73EC}" srcOrd="1" destOrd="0" presId="urn:microsoft.com/office/officeart/2005/8/layout/orgChart1"/>
    <dgm:cxn modelId="{A875F200-DFF7-4BCE-8F76-C9229D9923BD}" type="presParOf" srcId="{8B9F3683-3C98-4C7B-AB37-12E0F2EB73EC}" destId="{2B453502-3663-46CA-8CBE-5465AE8C3FDA}" srcOrd="0" destOrd="0" presId="urn:microsoft.com/office/officeart/2005/8/layout/orgChart1"/>
    <dgm:cxn modelId="{346E6DCB-36DD-4338-A701-C52730FED70D}" type="presParOf" srcId="{2B453502-3663-46CA-8CBE-5465AE8C3FDA}" destId="{F3013EA4-A870-4BA3-A615-D51E6E319F82}" srcOrd="0" destOrd="0" presId="urn:microsoft.com/office/officeart/2005/8/layout/orgChart1"/>
    <dgm:cxn modelId="{065668F2-23FF-4D4A-A2CF-567D0C2C1B9B}" type="presParOf" srcId="{2B453502-3663-46CA-8CBE-5465AE8C3FDA}" destId="{807A4F29-BC5B-45E1-823D-B2B4F42CEEE5}" srcOrd="1" destOrd="0" presId="urn:microsoft.com/office/officeart/2005/8/layout/orgChart1"/>
    <dgm:cxn modelId="{4BFE244E-CB44-4C76-B597-1BA2F6F3FC6D}" type="presParOf" srcId="{8B9F3683-3C98-4C7B-AB37-12E0F2EB73EC}" destId="{6AA1F03A-01C6-43CF-9BFA-876E64E24E77}" srcOrd="1" destOrd="0" presId="urn:microsoft.com/office/officeart/2005/8/layout/orgChart1"/>
    <dgm:cxn modelId="{2C2CDBCB-013F-45B0-813A-13C2678BAFB0}" type="presParOf" srcId="{8B9F3683-3C98-4C7B-AB37-12E0F2EB73EC}" destId="{7A172A96-5746-466C-A47D-E54D85454A93}" srcOrd="2" destOrd="0" presId="urn:microsoft.com/office/officeart/2005/8/layout/orgChart1"/>
    <dgm:cxn modelId="{39141D43-F4C3-4908-91BD-FB27ED2AFAAA}" type="presParOf" srcId="{114B2F36-5F62-4F10-A0E8-B303DF2C1D0F}" destId="{1ED34F30-69AD-449C-8086-9B1EB54DD1F3}" srcOrd="2" destOrd="0" presId="urn:microsoft.com/office/officeart/2005/8/layout/orgChart1"/>
    <dgm:cxn modelId="{536F82B7-9A41-42EF-8375-201F13E200FB}" type="presParOf" srcId="{114B2F36-5F62-4F10-A0E8-B303DF2C1D0F}" destId="{8A938719-286D-4749-AF5B-7195488CCB70}" srcOrd="3" destOrd="0" presId="urn:microsoft.com/office/officeart/2005/8/layout/orgChart1"/>
    <dgm:cxn modelId="{ACD06354-87C8-424A-A09F-DD6F7ADD08AC}" type="presParOf" srcId="{8A938719-286D-4749-AF5B-7195488CCB70}" destId="{BE5CE3D6-B247-4A3D-B434-18871CD6C858}" srcOrd="0" destOrd="0" presId="urn:microsoft.com/office/officeart/2005/8/layout/orgChart1"/>
    <dgm:cxn modelId="{0A95C639-B41F-4E6C-9391-BCF8CDBA86BD}" type="presParOf" srcId="{BE5CE3D6-B247-4A3D-B434-18871CD6C858}" destId="{CA8E4B84-DF84-406D-890B-667228554D88}" srcOrd="0" destOrd="0" presId="urn:microsoft.com/office/officeart/2005/8/layout/orgChart1"/>
    <dgm:cxn modelId="{BD61F26B-56DB-4AE1-AD72-CF35C8F3E998}" type="presParOf" srcId="{BE5CE3D6-B247-4A3D-B434-18871CD6C858}" destId="{2EAD6B58-3032-4E48-A084-C4F930043121}" srcOrd="1" destOrd="0" presId="urn:microsoft.com/office/officeart/2005/8/layout/orgChart1"/>
    <dgm:cxn modelId="{A3BF9607-5C9E-4C80-9462-8FC817E358D8}" type="presParOf" srcId="{8A938719-286D-4749-AF5B-7195488CCB70}" destId="{7B0ED0A7-691D-4152-9521-D141E671BEC6}" srcOrd="1" destOrd="0" presId="urn:microsoft.com/office/officeart/2005/8/layout/orgChart1"/>
    <dgm:cxn modelId="{57ECF602-4D99-4DF8-AC84-141A5850D51B}" type="presParOf" srcId="{8A938719-286D-4749-AF5B-7195488CCB70}" destId="{89821D64-4269-4616-9FA9-034DF793CD6A}" srcOrd="2" destOrd="0" presId="urn:microsoft.com/office/officeart/2005/8/layout/orgChart1"/>
    <dgm:cxn modelId="{C6F8CE94-A6D0-47A2-B85F-B8E9A74E7B25}" type="presParOf" srcId="{114B2F36-5F62-4F10-A0E8-B303DF2C1D0F}" destId="{05F6C894-9717-4A5E-83EA-99F0F4DE50D0}" srcOrd="4" destOrd="0" presId="urn:microsoft.com/office/officeart/2005/8/layout/orgChart1"/>
    <dgm:cxn modelId="{6A987076-3715-40CB-A595-D3B90C7CB2E9}" type="presParOf" srcId="{114B2F36-5F62-4F10-A0E8-B303DF2C1D0F}" destId="{EDDCE902-C1D4-4C37-B2B8-EDAC244AEEFD}" srcOrd="5" destOrd="0" presId="urn:microsoft.com/office/officeart/2005/8/layout/orgChart1"/>
    <dgm:cxn modelId="{CD4F79BF-36EC-4117-A0D4-FDAF0EB37CC0}" type="presParOf" srcId="{EDDCE902-C1D4-4C37-B2B8-EDAC244AEEFD}" destId="{17E20C0D-3BA3-40B2-9A63-E87BF6BD4ABC}" srcOrd="0" destOrd="0" presId="urn:microsoft.com/office/officeart/2005/8/layout/orgChart1"/>
    <dgm:cxn modelId="{B4D8E3A0-EA50-4F5C-8025-5BAE7AFD284D}" type="presParOf" srcId="{17E20C0D-3BA3-40B2-9A63-E87BF6BD4ABC}" destId="{13419757-8CEE-4667-A119-457F2C8B6749}" srcOrd="0" destOrd="0" presId="urn:microsoft.com/office/officeart/2005/8/layout/orgChart1"/>
    <dgm:cxn modelId="{BC4B3448-AAFD-42A5-B51E-D7163FE80C6A}" type="presParOf" srcId="{17E20C0D-3BA3-40B2-9A63-E87BF6BD4ABC}" destId="{D025C1BD-0356-4AF7-A2E2-9D2EA201684E}" srcOrd="1" destOrd="0" presId="urn:microsoft.com/office/officeart/2005/8/layout/orgChart1"/>
    <dgm:cxn modelId="{78846763-BB27-4B2E-BAC3-6DE05C644E18}" type="presParOf" srcId="{EDDCE902-C1D4-4C37-B2B8-EDAC244AEEFD}" destId="{9FD81802-1236-4B50-B0B1-74373BB2B4DF}" srcOrd="1" destOrd="0" presId="urn:microsoft.com/office/officeart/2005/8/layout/orgChart1"/>
    <dgm:cxn modelId="{3209E600-C21F-41EE-A276-EA62110A4749}" type="presParOf" srcId="{EDDCE902-C1D4-4C37-B2B8-EDAC244AEEFD}" destId="{E4B1DD58-0037-4A8D-B0CE-37C71DBCBB69}" srcOrd="2" destOrd="0" presId="urn:microsoft.com/office/officeart/2005/8/layout/orgChart1"/>
    <dgm:cxn modelId="{A2AE3929-D95A-48FC-9CC7-08751BC504CB}" type="presParOf" srcId="{D9367107-916B-4F8C-B838-92EA3BCF8E07}" destId="{A44E098C-D68F-4C28-81A5-02D7A48A7749}" srcOrd="2" destOrd="0" presId="urn:microsoft.com/office/officeart/2005/8/layout/orgChart1"/>
    <dgm:cxn modelId="{8CFEE5C7-4A53-4E27-AD27-1180FE38FF0C}" type="presParOf" srcId="{A0BA4542-4446-4DCE-A772-59DB5EF6FF9D}" destId="{0C1FCF9E-ED12-4606-A3EC-671BEBE31003}" srcOrd="6" destOrd="0" presId="urn:microsoft.com/office/officeart/2005/8/layout/orgChart1"/>
    <dgm:cxn modelId="{D437061A-F0CD-4FA9-86B3-C2196506F6DE}" type="presParOf" srcId="{A0BA4542-4446-4DCE-A772-59DB5EF6FF9D}" destId="{2A3C883F-92CF-4025-9901-6F2A6F046DA0}" srcOrd="7" destOrd="0" presId="urn:microsoft.com/office/officeart/2005/8/layout/orgChart1"/>
    <dgm:cxn modelId="{42493E8F-D7AA-460E-AB4B-530CDBC92130}" type="presParOf" srcId="{2A3C883F-92CF-4025-9901-6F2A6F046DA0}" destId="{BB4EE42C-DD74-4F5D-8F82-10917891EF51}" srcOrd="0" destOrd="0" presId="urn:microsoft.com/office/officeart/2005/8/layout/orgChart1"/>
    <dgm:cxn modelId="{20CCB874-985E-44FF-B36B-67932A09A294}" type="presParOf" srcId="{BB4EE42C-DD74-4F5D-8F82-10917891EF51}" destId="{17419716-639F-4E6B-996E-E5C7FAE75835}" srcOrd="0" destOrd="0" presId="urn:microsoft.com/office/officeart/2005/8/layout/orgChart1"/>
    <dgm:cxn modelId="{529D4AC5-EDB8-4550-962A-F9E92EB50748}" type="presParOf" srcId="{BB4EE42C-DD74-4F5D-8F82-10917891EF51}" destId="{F7C18469-5AB0-4B9D-8495-DA94E052E462}" srcOrd="1" destOrd="0" presId="urn:microsoft.com/office/officeart/2005/8/layout/orgChart1"/>
    <dgm:cxn modelId="{AE16A082-5569-4951-80B5-CECA437F48CE}" type="presParOf" srcId="{2A3C883F-92CF-4025-9901-6F2A6F046DA0}" destId="{E1DE35C5-BCA6-4108-AF4C-D12524D3CC2F}" srcOrd="1" destOrd="0" presId="urn:microsoft.com/office/officeart/2005/8/layout/orgChart1"/>
    <dgm:cxn modelId="{1670AD65-7D32-4C53-B427-1DBC00589C7C}" type="presParOf" srcId="{E1DE35C5-BCA6-4108-AF4C-D12524D3CC2F}" destId="{CA945459-803A-42BA-8D2D-B561D7566607}" srcOrd="0" destOrd="0" presId="urn:microsoft.com/office/officeart/2005/8/layout/orgChart1"/>
    <dgm:cxn modelId="{967CBADB-1077-4E99-A115-7BC674278D87}" type="presParOf" srcId="{E1DE35C5-BCA6-4108-AF4C-D12524D3CC2F}" destId="{071D7560-82D9-4274-8D54-1D31595E40D8}" srcOrd="1" destOrd="0" presId="urn:microsoft.com/office/officeart/2005/8/layout/orgChart1"/>
    <dgm:cxn modelId="{F2A425E6-79CB-4AD6-AD20-4ACD6CF1C2EC}" type="presParOf" srcId="{071D7560-82D9-4274-8D54-1D31595E40D8}" destId="{206BFAF9-16D3-4107-B2E2-F5A29E70FFEC}" srcOrd="0" destOrd="0" presId="urn:microsoft.com/office/officeart/2005/8/layout/orgChart1"/>
    <dgm:cxn modelId="{79DAD22E-DCA8-4128-8B5B-4C833178B98E}" type="presParOf" srcId="{206BFAF9-16D3-4107-B2E2-F5A29E70FFEC}" destId="{63A32F5E-3CF8-4E3E-9D32-1BE18C0C8147}" srcOrd="0" destOrd="0" presId="urn:microsoft.com/office/officeart/2005/8/layout/orgChart1"/>
    <dgm:cxn modelId="{09817DAC-2296-4242-A0EA-CE15938EA7D6}" type="presParOf" srcId="{206BFAF9-16D3-4107-B2E2-F5A29E70FFEC}" destId="{DE589E37-B081-48D7-87A4-B8B229B51F8E}" srcOrd="1" destOrd="0" presId="urn:microsoft.com/office/officeart/2005/8/layout/orgChart1"/>
    <dgm:cxn modelId="{D79FA303-CFD0-422E-B191-58CCD5FAE53A}" type="presParOf" srcId="{071D7560-82D9-4274-8D54-1D31595E40D8}" destId="{50439DA6-D483-43D2-A137-9B6AEE7DFDB9}" srcOrd="1" destOrd="0" presId="urn:microsoft.com/office/officeart/2005/8/layout/orgChart1"/>
    <dgm:cxn modelId="{D74D1002-3A06-4B58-B50D-E48F4EC232D6}" type="presParOf" srcId="{071D7560-82D9-4274-8D54-1D31595E40D8}" destId="{3BE4907E-9B58-494E-9040-BC04432CE131}" srcOrd="2" destOrd="0" presId="urn:microsoft.com/office/officeart/2005/8/layout/orgChart1"/>
    <dgm:cxn modelId="{2A80CFC8-77A5-47E5-9209-72FACEA1EAD7}" type="presParOf" srcId="{E1DE35C5-BCA6-4108-AF4C-D12524D3CC2F}" destId="{5ADFA440-CCEF-4FE3-AEFE-56C33E028FA7}" srcOrd="2" destOrd="0" presId="urn:microsoft.com/office/officeart/2005/8/layout/orgChart1"/>
    <dgm:cxn modelId="{0DEFA022-091B-4181-930F-C779BA88CE18}" type="presParOf" srcId="{E1DE35C5-BCA6-4108-AF4C-D12524D3CC2F}" destId="{75F7A3C9-B4BA-4D77-BB36-BFA6CAA2F39E}" srcOrd="3" destOrd="0" presId="urn:microsoft.com/office/officeart/2005/8/layout/orgChart1"/>
    <dgm:cxn modelId="{D3DC5F0F-80AA-4956-86EF-B7E9DFCBD5C6}" type="presParOf" srcId="{75F7A3C9-B4BA-4D77-BB36-BFA6CAA2F39E}" destId="{68E91FF6-1C4C-4989-9555-497EC09235F9}" srcOrd="0" destOrd="0" presId="urn:microsoft.com/office/officeart/2005/8/layout/orgChart1"/>
    <dgm:cxn modelId="{AFC8989A-961A-4F42-8AA7-5D820429D757}" type="presParOf" srcId="{68E91FF6-1C4C-4989-9555-497EC09235F9}" destId="{80E873EA-F019-426D-9146-CCE00B894AD1}" srcOrd="0" destOrd="0" presId="urn:microsoft.com/office/officeart/2005/8/layout/orgChart1"/>
    <dgm:cxn modelId="{88FD2EE2-A303-4ECE-AFF1-2CD37B6983D5}" type="presParOf" srcId="{68E91FF6-1C4C-4989-9555-497EC09235F9}" destId="{CD44682A-0579-4029-B09E-AE7A4C6E76DA}" srcOrd="1" destOrd="0" presId="urn:microsoft.com/office/officeart/2005/8/layout/orgChart1"/>
    <dgm:cxn modelId="{BE28D818-4429-4AC1-930A-22D1B23CBC03}" type="presParOf" srcId="{75F7A3C9-B4BA-4D77-BB36-BFA6CAA2F39E}" destId="{85DA7779-DDEA-4041-85FB-181CE9F5E52A}" srcOrd="1" destOrd="0" presId="urn:microsoft.com/office/officeart/2005/8/layout/orgChart1"/>
    <dgm:cxn modelId="{DEC400DD-467C-456B-8330-7D0D570AFEDC}" type="presParOf" srcId="{75F7A3C9-B4BA-4D77-BB36-BFA6CAA2F39E}" destId="{171E3253-3283-4F89-92A5-3AF10A6FAC6D}" srcOrd="2" destOrd="0" presId="urn:microsoft.com/office/officeart/2005/8/layout/orgChart1"/>
    <dgm:cxn modelId="{1B8A9E6A-C135-43E9-8F28-D0FCE957F40E}" type="presParOf" srcId="{E1DE35C5-BCA6-4108-AF4C-D12524D3CC2F}" destId="{D4A31209-A5F6-4FEC-9659-7C8518D6663F}" srcOrd="4" destOrd="0" presId="urn:microsoft.com/office/officeart/2005/8/layout/orgChart1"/>
    <dgm:cxn modelId="{5DFC6DA6-5EBC-4E67-A2F0-4EFDD665BC66}" type="presParOf" srcId="{E1DE35C5-BCA6-4108-AF4C-D12524D3CC2F}" destId="{AA53A66C-A044-4C3F-87EB-9203FF8CE0C4}" srcOrd="5" destOrd="0" presId="urn:microsoft.com/office/officeart/2005/8/layout/orgChart1"/>
    <dgm:cxn modelId="{A3ECEC5D-6A24-481E-A156-C744BB8FCE08}" type="presParOf" srcId="{AA53A66C-A044-4C3F-87EB-9203FF8CE0C4}" destId="{0DC673C1-FA5E-4434-9A9A-099ABD32C7F9}" srcOrd="0" destOrd="0" presId="urn:microsoft.com/office/officeart/2005/8/layout/orgChart1"/>
    <dgm:cxn modelId="{273D4646-5522-430E-85B3-C4792BBD96D2}" type="presParOf" srcId="{0DC673C1-FA5E-4434-9A9A-099ABD32C7F9}" destId="{0A28CCD2-370C-44F5-AC37-CBB645C37191}" srcOrd="0" destOrd="0" presId="urn:microsoft.com/office/officeart/2005/8/layout/orgChart1"/>
    <dgm:cxn modelId="{6E581014-28B3-4021-868D-630C4A3D80F8}" type="presParOf" srcId="{0DC673C1-FA5E-4434-9A9A-099ABD32C7F9}" destId="{032F5A8E-376F-47A7-ACC3-6A803F344D00}" srcOrd="1" destOrd="0" presId="urn:microsoft.com/office/officeart/2005/8/layout/orgChart1"/>
    <dgm:cxn modelId="{D4CB0EAF-77CC-4F84-90F6-8CA641FD488C}" type="presParOf" srcId="{AA53A66C-A044-4C3F-87EB-9203FF8CE0C4}" destId="{D719CE96-82C3-4EBE-A262-FA757ADEAE28}" srcOrd="1" destOrd="0" presId="urn:microsoft.com/office/officeart/2005/8/layout/orgChart1"/>
    <dgm:cxn modelId="{83AE88AA-01E5-46FF-9B14-A51B175240E8}" type="presParOf" srcId="{AA53A66C-A044-4C3F-87EB-9203FF8CE0C4}" destId="{BE0B6EDA-2F16-4B26-810F-F0B400545BA8}" srcOrd="2" destOrd="0" presId="urn:microsoft.com/office/officeart/2005/8/layout/orgChart1"/>
    <dgm:cxn modelId="{8D3EC5FC-BF02-4B7C-BD94-3466ABDBCD6C}" type="presParOf" srcId="{2A3C883F-92CF-4025-9901-6F2A6F046DA0}" destId="{9D198F1B-BB0A-4742-AE32-EDB8AFAE992E}" srcOrd="2" destOrd="0" presId="urn:microsoft.com/office/officeart/2005/8/layout/orgChart1"/>
    <dgm:cxn modelId="{500872C1-C152-4122-9E27-EF4072857300}" type="presParOf" srcId="{A0BA4542-4446-4DCE-A772-59DB5EF6FF9D}" destId="{CE8F5CAA-8D6D-471F-937E-63FBB2530899}" srcOrd="8" destOrd="0" presId="urn:microsoft.com/office/officeart/2005/8/layout/orgChart1"/>
    <dgm:cxn modelId="{AD96AF8E-F42F-4EB9-AF6D-60BF29402940}" type="presParOf" srcId="{A0BA4542-4446-4DCE-A772-59DB5EF6FF9D}" destId="{6D18B152-CFB3-4383-8F30-43940CA0E843}" srcOrd="9" destOrd="0" presId="urn:microsoft.com/office/officeart/2005/8/layout/orgChart1"/>
    <dgm:cxn modelId="{E04AF64C-0089-455A-A1AA-244F939E36FA}" type="presParOf" srcId="{6D18B152-CFB3-4383-8F30-43940CA0E843}" destId="{F6E35E6E-EFA2-4AC7-89CA-4AFBF60422FE}" srcOrd="0" destOrd="0" presId="urn:microsoft.com/office/officeart/2005/8/layout/orgChart1"/>
    <dgm:cxn modelId="{C8BBEB5A-81BB-4893-AEA9-263F98A1F240}" type="presParOf" srcId="{F6E35E6E-EFA2-4AC7-89CA-4AFBF60422FE}" destId="{03C626A6-8435-4B47-8BD8-590C617D59D8}" srcOrd="0" destOrd="0" presId="urn:microsoft.com/office/officeart/2005/8/layout/orgChart1"/>
    <dgm:cxn modelId="{0FE2FB3F-190D-4FC9-86F5-8DF3E252E25F}" type="presParOf" srcId="{F6E35E6E-EFA2-4AC7-89CA-4AFBF60422FE}" destId="{90E647D1-4221-41EC-8F7A-DA36C648C03A}" srcOrd="1" destOrd="0" presId="urn:microsoft.com/office/officeart/2005/8/layout/orgChart1"/>
    <dgm:cxn modelId="{6F0860FA-E1D9-47A8-8A92-CF7D8D32B4E2}" type="presParOf" srcId="{6D18B152-CFB3-4383-8F30-43940CA0E843}" destId="{5B38F9E4-9649-4E0C-8FD1-3FB2BFCFA438}" srcOrd="1" destOrd="0" presId="urn:microsoft.com/office/officeart/2005/8/layout/orgChart1"/>
    <dgm:cxn modelId="{8330CCA8-34D1-4452-ACE2-7DC9F7FF2BBC}" type="presParOf" srcId="{5B38F9E4-9649-4E0C-8FD1-3FB2BFCFA438}" destId="{0CDE3969-F323-4052-8637-B584A8A72DD1}" srcOrd="0" destOrd="0" presId="urn:microsoft.com/office/officeart/2005/8/layout/orgChart1"/>
    <dgm:cxn modelId="{5B11F659-8AF0-45D4-B0ED-C950EF57C518}" type="presParOf" srcId="{5B38F9E4-9649-4E0C-8FD1-3FB2BFCFA438}" destId="{0A773BF2-EFB4-4353-88FA-667CDB9BDFB5}" srcOrd="1" destOrd="0" presId="urn:microsoft.com/office/officeart/2005/8/layout/orgChart1"/>
    <dgm:cxn modelId="{80E0F8F3-456D-4C76-B7AD-CCF1EC61E5B8}" type="presParOf" srcId="{0A773BF2-EFB4-4353-88FA-667CDB9BDFB5}" destId="{31EFBA5C-B0FE-4EE7-98B8-AFBA11EB7F2D}" srcOrd="0" destOrd="0" presId="urn:microsoft.com/office/officeart/2005/8/layout/orgChart1"/>
    <dgm:cxn modelId="{B1E7327F-1700-4F2D-9DD7-8D85D5BF09CA}" type="presParOf" srcId="{31EFBA5C-B0FE-4EE7-98B8-AFBA11EB7F2D}" destId="{9166112F-C5B3-4664-B1FA-A8D633D21ADF}" srcOrd="0" destOrd="0" presId="urn:microsoft.com/office/officeart/2005/8/layout/orgChart1"/>
    <dgm:cxn modelId="{91A39ACB-9321-4B11-8A2A-F22754DC76BE}" type="presParOf" srcId="{31EFBA5C-B0FE-4EE7-98B8-AFBA11EB7F2D}" destId="{76AAAE85-7928-4E68-8DD6-2A40E4E7E379}" srcOrd="1" destOrd="0" presId="urn:microsoft.com/office/officeart/2005/8/layout/orgChart1"/>
    <dgm:cxn modelId="{E6911A98-9F71-4659-8705-5DC696A294BD}" type="presParOf" srcId="{0A773BF2-EFB4-4353-88FA-667CDB9BDFB5}" destId="{F5AAA95E-4BC0-4058-80B5-238A46185298}" srcOrd="1" destOrd="0" presId="urn:microsoft.com/office/officeart/2005/8/layout/orgChart1"/>
    <dgm:cxn modelId="{4B014EF7-AD74-4BF8-8407-728FB2F898FF}" type="presParOf" srcId="{0A773BF2-EFB4-4353-88FA-667CDB9BDFB5}" destId="{26052139-DCBC-412F-B5D9-9B3974233A21}" srcOrd="2" destOrd="0" presId="urn:microsoft.com/office/officeart/2005/8/layout/orgChart1"/>
    <dgm:cxn modelId="{FB83C052-49FA-4AFB-9DD2-700435A3A7BC}" type="presParOf" srcId="{5B38F9E4-9649-4E0C-8FD1-3FB2BFCFA438}" destId="{DCAED656-30FE-4A03-8CF4-9CC4EA7CAD7D}" srcOrd="2" destOrd="0" presId="urn:microsoft.com/office/officeart/2005/8/layout/orgChart1"/>
    <dgm:cxn modelId="{E0F6506D-ED81-4660-803C-C10D14CD9942}" type="presParOf" srcId="{5B38F9E4-9649-4E0C-8FD1-3FB2BFCFA438}" destId="{680A29E1-F512-461A-803E-F02557EF4C9F}" srcOrd="3" destOrd="0" presId="urn:microsoft.com/office/officeart/2005/8/layout/orgChart1"/>
    <dgm:cxn modelId="{EA7B08F6-28C5-4959-9564-2EC296DF5D0A}" type="presParOf" srcId="{680A29E1-F512-461A-803E-F02557EF4C9F}" destId="{398A42FF-9307-4EF8-A7B4-B6FEE34183AD}" srcOrd="0" destOrd="0" presId="urn:microsoft.com/office/officeart/2005/8/layout/orgChart1"/>
    <dgm:cxn modelId="{903CC808-53E9-428E-ACC1-8606FE7E05F8}" type="presParOf" srcId="{398A42FF-9307-4EF8-A7B4-B6FEE34183AD}" destId="{5C5D4164-7100-4DA0-AFF7-7EC900D88138}" srcOrd="0" destOrd="0" presId="urn:microsoft.com/office/officeart/2005/8/layout/orgChart1"/>
    <dgm:cxn modelId="{6BD96598-38D6-4D0B-A9DE-34BC587F76B4}" type="presParOf" srcId="{398A42FF-9307-4EF8-A7B4-B6FEE34183AD}" destId="{B1958696-C546-4C96-8037-F2F17A937827}" srcOrd="1" destOrd="0" presId="urn:microsoft.com/office/officeart/2005/8/layout/orgChart1"/>
    <dgm:cxn modelId="{A8E53E23-C056-4673-996D-20B5BB4706BD}" type="presParOf" srcId="{680A29E1-F512-461A-803E-F02557EF4C9F}" destId="{DCE8005B-5D5A-491E-8C82-195D3E577FE0}" srcOrd="1" destOrd="0" presId="urn:microsoft.com/office/officeart/2005/8/layout/orgChart1"/>
    <dgm:cxn modelId="{D0B1F318-5F70-42DF-8D71-00C4F00B6044}" type="presParOf" srcId="{680A29E1-F512-461A-803E-F02557EF4C9F}" destId="{E1CB47E8-8D63-4D00-AA26-7AE7A9D4C24F}" srcOrd="2" destOrd="0" presId="urn:microsoft.com/office/officeart/2005/8/layout/orgChart1"/>
    <dgm:cxn modelId="{45B4AA88-DE88-4F50-AF70-EB03127E603C}" type="presParOf" srcId="{5B38F9E4-9649-4E0C-8FD1-3FB2BFCFA438}" destId="{3B4E7C9E-D952-46A5-BB2A-A3A42F8D4F2B}" srcOrd="4" destOrd="0" presId="urn:microsoft.com/office/officeart/2005/8/layout/orgChart1"/>
    <dgm:cxn modelId="{224CB376-3653-4E99-93C5-4C81CB9B4F07}" type="presParOf" srcId="{5B38F9E4-9649-4E0C-8FD1-3FB2BFCFA438}" destId="{5ABE8A51-65AB-4F6F-9AE5-404E78E14095}" srcOrd="5" destOrd="0" presId="urn:microsoft.com/office/officeart/2005/8/layout/orgChart1"/>
    <dgm:cxn modelId="{E686343C-A8A4-440E-AE9E-82AF8AF86D82}" type="presParOf" srcId="{5ABE8A51-65AB-4F6F-9AE5-404E78E14095}" destId="{60C32258-02D0-4A2B-877E-15AAB10011A7}" srcOrd="0" destOrd="0" presId="urn:microsoft.com/office/officeart/2005/8/layout/orgChart1"/>
    <dgm:cxn modelId="{0CB7858E-1846-44A3-AA55-58B0DBB14BBB}" type="presParOf" srcId="{60C32258-02D0-4A2B-877E-15AAB10011A7}" destId="{88D58871-3B09-478E-86D6-55C66586EFB4}" srcOrd="0" destOrd="0" presId="urn:microsoft.com/office/officeart/2005/8/layout/orgChart1"/>
    <dgm:cxn modelId="{3A0466A1-FFB5-4BD4-B3D8-7001666EBF92}" type="presParOf" srcId="{60C32258-02D0-4A2B-877E-15AAB10011A7}" destId="{44CBE283-40BA-4D81-97D6-20D1511D66D4}" srcOrd="1" destOrd="0" presId="urn:microsoft.com/office/officeart/2005/8/layout/orgChart1"/>
    <dgm:cxn modelId="{68634E41-CC86-4758-9090-6E850F811290}" type="presParOf" srcId="{5ABE8A51-65AB-4F6F-9AE5-404E78E14095}" destId="{B5034411-2FEA-493E-AA84-EFBEFF647F54}" srcOrd="1" destOrd="0" presId="urn:microsoft.com/office/officeart/2005/8/layout/orgChart1"/>
    <dgm:cxn modelId="{A07B0260-58C8-4E18-8FD6-153F8BC0E68C}" type="presParOf" srcId="{5ABE8A51-65AB-4F6F-9AE5-404E78E14095}" destId="{9D324874-40B3-4447-BA81-347D9F830191}" srcOrd="2" destOrd="0" presId="urn:microsoft.com/office/officeart/2005/8/layout/orgChart1"/>
    <dgm:cxn modelId="{84BB2173-8145-4645-B419-0E2A5938116E}" type="presParOf" srcId="{6D18B152-CFB3-4383-8F30-43940CA0E843}" destId="{1FF44A11-CFE1-4ECE-BB1E-85437D865D8A}" srcOrd="2" destOrd="0" presId="urn:microsoft.com/office/officeart/2005/8/layout/orgChart1"/>
    <dgm:cxn modelId="{7D41863B-B4BA-4C51-B365-EB23D6DACCFA}" type="presParOf" srcId="{A183A0CC-2DFB-47DE-B0C1-1859EF0C6463}" destId="{72A075BB-5747-4FAD-9EA1-B524E433D0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DCE60-7473-4763-AECE-52B1A8FDC0B4}">
      <dsp:nvSpPr>
        <dsp:cNvPr id="0" name=""/>
        <dsp:cNvSpPr/>
      </dsp:nvSpPr>
      <dsp:spPr>
        <a:xfrm>
          <a:off x="6393344" y="3059551"/>
          <a:ext cx="2797969" cy="3081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Delakorda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Don </a:t>
          </a:r>
          <a:r>
            <a:rPr lang="sl-SI" sz="1400" b="0" i="1" kern="1200" dirty="0" err="1"/>
            <a:t>Don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Jeruzalem Ormož SAT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KG Lendava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Mlinopek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Mlinotest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Panvita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Panvita</a:t>
          </a:r>
          <a:r>
            <a:rPr lang="sl-SI" sz="1400" b="0" i="1" kern="1200" dirty="0"/>
            <a:t> kmetijstvo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Žipo</a:t>
          </a:r>
          <a:r>
            <a:rPr lang="sl-SI" sz="1400" b="0" i="1" kern="1200" dirty="0"/>
            <a:t> Lenart</a:t>
          </a:r>
        </a:p>
      </dsp:txBody>
      <dsp:txXfrm>
        <a:off x="7290100" y="3887357"/>
        <a:ext cx="1843848" cy="2196592"/>
      </dsp:txXfrm>
    </dsp:sp>
    <dsp:sp modelId="{F8BB51CF-30E9-495F-A61D-38A59E3DCBAD}">
      <dsp:nvSpPr>
        <dsp:cNvPr id="0" name=""/>
        <dsp:cNvSpPr/>
      </dsp:nvSpPr>
      <dsp:spPr>
        <a:xfrm>
          <a:off x="1068306" y="3694208"/>
          <a:ext cx="2797969" cy="181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Darsad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Evrosad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Meja Šentjur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Mirosan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Nektar natura</a:t>
          </a:r>
        </a:p>
      </dsp:txBody>
      <dsp:txXfrm>
        <a:off x="1108120" y="4187134"/>
        <a:ext cx="1878950" cy="1279709"/>
      </dsp:txXfrm>
    </dsp:sp>
    <dsp:sp modelId="{295D4069-C0EC-4CDC-987C-433408F09FAD}">
      <dsp:nvSpPr>
        <dsp:cNvPr id="0" name=""/>
        <dsp:cNvSpPr/>
      </dsp:nvSpPr>
      <dsp:spPr>
        <a:xfrm>
          <a:off x="5633415" y="-157248"/>
          <a:ext cx="2797969" cy="181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Mesarstvo Blatnik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Panvita</a:t>
          </a:r>
          <a:r>
            <a:rPr lang="sl-SI" sz="1400" b="0" i="1" kern="1200" dirty="0"/>
            <a:t> Mir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Perutnina Ptuj</a:t>
          </a:r>
        </a:p>
      </dsp:txBody>
      <dsp:txXfrm>
        <a:off x="6512620" y="-117434"/>
        <a:ext cx="1878950" cy="1279709"/>
      </dsp:txXfrm>
    </dsp:sp>
    <dsp:sp modelId="{F86E6F67-57BC-44F2-9E13-767F20DEB1AA}">
      <dsp:nvSpPr>
        <dsp:cNvPr id="0" name=""/>
        <dsp:cNvSpPr/>
      </dsp:nvSpPr>
      <dsp:spPr>
        <a:xfrm>
          <a:off x="1068306" y="-157248"/>
          <a:ext cx="2797969" cy="18124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Ekolat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 err="1"/>
            <a:t>Incom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Loška mlekarna KG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Mlekarna </a:t>
          </a:r>
          <a:r>
            <a:rPr lang="sl-SI" sz="1400" b="0" i="1" kern="1200" dirty="0" err="1"/>
            <a:t>Celeia</a:t>
          </a:r>
          <a:endParaRPr lang="sl-SI" sz="1400" b="0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Mlekarna krepko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Mlekarna Planika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400" b="0" i="1" kern="1200" dirty="0"/>
            <a:t>Pomurske mlekarne</a:t>
          </a:r>
        </a:p>
      </dsp:txBody>
      <dsp:txXfrm>
        <a:off x="1108120" y="-117434"/>
        <a:ext cx="1878950" cy="1279709"/>
      </dsp:txXfrm>
    </dsp:sp>
    <dsp:sp modelId="{749AEC16-3485-4C1F-BF64-F1FC7D4DE6CC}">
      <dsp:nvSpPr>
        <dsp:cNvPr id="0" name=""/>
        <dsp:cNvSpPr/>
      </dsp:nvSpPr>
      <dsp:spPr>
        <a:xfrm>
          <a:off x="2240735" y="482922"/>
          <a:ext cx="2452471" cy="2452471"/>
        </a:xfrm>
        <a:prstGeom prst="pieWedg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MLEKARSKA VERIGA</a:t>
          </a:r>
          <a:endParaRPr lang="sl-SI" sz="1600" kern="1200" dirty="0"/>
        </a:p>
      </dsp:txBody>
      <dsp:txXfrm>
        <a:off x="2959047" y="1201234"/>
        <a:ext cx="1734159" cy="1734159"/>
      </dsp:txXfrm>
    </dsp:sp>
    <dsp:sp modelId="{1C5F65AC-6312-49BA-8DA8-FDEB27626AC9}">
      <dsp:nvSpPr>
        <dsp:cNvPr id="0" name=""/>
        <dsp:cNvSpPr/>
      </dsp:nvSpPr>
      <dsp:spPr>
        <a:xfrm rot="5400000">
          <a:off x="4806485" y="482922"/>
          <a:ext cx="2452471" cy="2452471"/>
        </a:xfrm>
        <a:prstGeom prst="pieWedge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MESNA VERIGA</a:t>
          </a:r>
          <a:endParaRPr lang="sl-SI" sz="1600" kern="1200" dirty="0"/>
        </a:p>
      </dsp:txBody>
      <dsp:txXfrm rot="-5400000">
        <a:off x="4806485" y="1201234"/>
        <a:ext cx="1734159" cy="1734159"/>
      </dsp:txXfrm>
    </dsp:sp>
    <dsp:sp modelId="{63FDD07B-FE85-4FE1-816D-F5E9F62D3330}">
      <dsp:nvSpPr>
        <dsp:cNvPr id="0" name=""/>
        <dsp:cNvSpPr/>
      </dsp:nvSpPr>
      <dsp:spPr>
        <a:xfrm rot="10800000">
          <a:off x="4806485" y="3048672"/>
          <a:ext cx="2452471" cy="2452471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ŽITNA VERIGA</a:t>
          </a:r>
          <a:endParaRPr lang="sl-SI" sz="1600" kern="1200" dirty="0"/>
        </a:p>
      </dsp:txBody>
      <dsp:txXfrm rot="10800000">
        <a:off x="4806485" y="3048672"/>
        <a:ext cx="1734159" cy="1734159"/>
      </dsp:txXfrm>
    </dsp:sp>
    <dsp:sp modelId="{DF332CFF-36C5-4B83-879F-775BE02B8353}">
      <dsp:nvSpPr>
        <dsp:cNvPr id="0" name=""/>
        <dsp:cNvSpPr/>
      </dsp:nvSpPr>
      <dsp:spPr>
        <a:xfrm rot="16200000">
          <a:off x="2240735" y="3048672"/>
          <a:ext cx="2452471" cy="2452471"/>
        </a:xfrm>
        <a:prstGeom prst="pieWedg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600" b="1" kern="1200" dirty="0"/>
            <a:t>SADJARSKA VERIGA</a:t>
          </a:r>
          <a:endParaRPr lang="sl-SI" sz="1100" kern="1200" dirty="0"/>
        </a:p>
      </dsp:txBody>
      <dsp:txXfrm rot="5400000">
        <a:off x="2959047" y="3048672"/>
        <a:ext cx="1734159" cy="1734159"/>
      </dsp:txXfrm>
    </dsp:sp>
    <dsp:sp modelId="{56503210-8AB7-4734-950C-CAA5119C88B4}">
      <dsp:nvSpPr>
        <dsp:cNvPr id="0" name=""/>
        <dsp:cNvSpPr/>
      </dsp:nvSpPr>
      <dsp:spPr>
        <a:xfrm>
          <a:off x="4326468" y="2482281"/>
          <a:ext cx="846754" cy="7363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E7EC1-D9A2-4358-AE37-849E63111A17}">
      <dsp:nvSpPr>
        <dsp:cNvPr id="0" name=""/>
        <dsp:cNvSpPr/>
      </dsp:nvSpPr>
      <dsp:spPr>
        <a:xfrm rot="10800000">
          <a:off x="4326468" y="2765477"/>
          <a:ext cx="846754" cy="736307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7C9E-D952-46A5-BB2A-A3A42F8D4F2B}">
      <dsp:nvSpPr>
        <dsp:cNvPr id="0" name=""/>
        <dsp:cNvSpPr/>
      </dsp:nvSpPr>
      <dsp:spPr>
        <a:xfrm>
          <a:off x="6549755" y="1837925"/>
          <a:ext cx="198864" cy="2492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441"/>
              </a:lnTo>
              <a:lnTo>
                <a:pt x="198864" y="24924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ED656-30FE-4A03-8CF4-9CC4EA7CAD7D}">
      <dsp:nvSpPr>
        <dsp:cNvPr id="0" name=""/>
        <dsp:cNvSpPr/>
      </dsp:nvSpPr>
      <dsp:spPr>
        <a:xfrm>
          <a:off x="6549755" y="1837925"/>
          <a:ext cx="198864" cy="155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46"/>
              </a:lnTo>
              <a:lnTo>
                <a:pt x="198864" y="15511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E3969-F323-4052-8637-B584A8A72DD1}">
      <dsp:nvSpPr>
        <dsp:cNvPr id="0" name=""/>
        <dsp:cNvSpPr/>
      </dsp:nvSpPr>
      <dsp:spPr>
        <a:xfrm>
          <a:off x="6549755" y="1837925"/>
          <a:ext cx="198864" cy="60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52"/>
              </a:lnTo>
              <a:lnTo>
                <a:pt x="198864" y="60985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F5CAA-8D6D-471F-937E-63FBB2530899}">
      <dsp:nvSpPr>
        <dsp:cNvPr id="0" name=""/>
        <dsp:cNvSpPr/>
      </dsp:nvSpPr>
      <dsp:spPr>
        <a:xfrm>
          <a:off x="3871706" y="896631"/>
          <a:ext cx="3208355" cy="2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05"/>
              </a:lnTo>
              <a:lnTo>
                <a:pt x="3208355" y="139205"/>
              </a:lnTo>
              <a:lnTo>
                <a:pt x="3208355" y="2784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31209-A5F6-4FEC-9659-7C8518D6663F}">
      <dsp:nvSpPr>
        <dsp:cNvPr id="0" name=""/>
        <dsp:cNvSpPr/>
      </dsp:nvSpPr>
      <dsp:spPr>
        <a:xfrm>
          <a:off x="4945577" y="1837925"/>
          <a:ext cx="198864" cy="2492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441"/>
              </a:lnTo>
              <a:lnTo>
                <a:pt x="198864" y="24924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DFA440-CCEF-4FE3-AEFE-56C33E028FA7}">
      <dsp:nvSpPr>
        <dsp:cNvPr id="0" name=""/>
        <dsp:cNvSpPr/>
      </dsp:nvSpPr>
      <dsp:spPr>
        <a:xfrm>
          <a:off x="4945577" y="1837925"/>
          <a:ext cx="198864" cy="155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46"/>
              </a:lnTo>
              <a:lnTo>
                <a:pt x="198864" y="15511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45459-803A-42BA-8D2D-B561D7566607}">
      <dsp:nvSpPr>
        <dsp:cNvPr id="0" name=""/>
        <dsp:cNvSpPr/>
      </dsp:nvSpPr>
      <dsp:spPr>
        <a:xfrm>
          <a:off x="4945577" y="1837925"/>
          <a:ext cx="198864" cy="60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52"/>
              </a:lnTo>
              <a:lnTo>
                <a:pt x="198864" y="60985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FCF9E-ED12-4606-A3EC-671BEBE31003}">
      <dsp:nvSpPr>
        <dsp:cNvPr id="0" name=""/>
        <dsp:cNvSpPr/>
      </dsp:nvSpPr>
      <dsp:spPr>
        <a:xfrm>
          <a:off x="3871706" y="896631"/>
          <a:ext cx="1604177" cy="27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05"/>
              </a:lnTo>
              <a:lnTo>
                <a:pt x="1604177" y="139205"/>
              </a:lnTo>
              <a:lnTo>
                <a:pt x="1604177" y="2784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6C894-9717-4A5E-83EA-99F0F4DE50D0}">
      <dsp:nvSpPr>
        <dsp:cNvPr id="0" name=""/>
        <dsp:cNvSpPr/>
      </dsp:nvSpPr>
      <dsp:spPr>
        <a:xfrm>
          <a:off x="3341400" y="1837925"/>
          <a:ext cx="198864" cy="2492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2441"/>
              </a:lnTo>
              <a:lnTo>
                <a:pt x="198864" y="249244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34F30-69AD-449C-8086-9B1EB54DD1F3}">
      <dsp:nvSpPr>
        <dsp:cNvPr id="0" name=""/>
        <dsp:cNvSpPr/>
      </dsp:nvSpPr>
      <dsp:spPr>
        <a:xfrm>
          <a:off x="3341400" y="1837925"/>
          <a:ext cx="198864" cy="155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46"/>
              </a:lnTo>
              <a:lnTo>
                <a:pt x="198864" y="15511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3CD65-521E-464A-8458-2053428D1801}">
      <dsp:nvSpPr>
        <dsp:cNvPr id="0" name=""/>
        <dsp:cNvSpPr/>
      </dsp:nvSpPr>
      <dsp:spPr>
        <a:xfrm>
          <a:off x="3341400" y="1837925"/>
          <a:ext cx="198864" cy="60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52"/>
              </a:lnTo>
              <a:lnTo>
                <a:pt x="198864" y="60985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0BA39-7DEF-4362-9602-52A9153ACFF0}">
      <dsp:nvSpPr>
        <dsp:cNvPr id="0" name=""/>
        <dsp:cNvSpPr/>
      </dsp:nvSpPr>
      <dsp:spPr>
        <a:xfrm>
          <a:off x="3825986" y="896631"/>
          <a:ext cx="91440" cy="278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4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375C7-B303-4064-BEE6-A53E2FB362EF}">
      <dsp:nvSpPr>
        <dsp:cNvPr id="0" name=""/>
        <dsp:cNvSpPr/>
      </dsp:nvSpPr>
      <dsp:spPr>
        <a:xfrm>
          <a:off x="1737222" y="1837925"/>
          <a:ext cx="198864" cy="60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52"/>
              </a:lnTo>
              <a:lnTo>
                <a:pt x="198864" y="60985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F1F48-AAC2-4C3E-800B-30C41EDA0099}">
      <dsp:nvSpPr>
        <dsp:cNvPr id="0" name=""/>
        <dsp:cNvSpPr/>
      </dsp:nvSpPr>
      <dsp:spPr>
        <a:xfrm>
          <a:off x="2267529" y="896631"/>
          <a:ext cx="1604177" cy="278410"/>
        </a:xfrm>
        <a:custGeom>
          <a:avLst/>
          <a:gdLst/>
          <a:ahLst/>
          <a:cxnLst/>
          <a:rect l="0" t="0" r="0" b="0"/>
          <a:pathLst>
            <a:path>
              <a:moveTo>
                <a:pt x="1604177" y="0"/>
              </a:moveTo>
              <a:lnTo>
                <a:pt x="1604177" y="139205"/>
              </a:lnTo>
              <a:lnTo>
                <a:pt x="0" y="139205"/>
              </a:lnTo>
              <a:lnTo>
                <a:pt x="0" y="2784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64E5-5EFE-4732-9CD0-269FD2418F99}">
      <dsp:nvSpPr>
        <dsp:cNvPr id="0" name=""/>
        <dsp:cNvSpPr/>
      </dsp:nvSpPr>
      <dsp:spPr>
        <a:xfrm>
          <a:off x="133044" y="1837925"/>
          <a:ext cx="198864" cy="1551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46"/>
              </a:lnTo>
              <a:lnTo>
                <a:pt x="198864" y="155114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6AABD-91AA-4FA0-9AD8-5AC46FD17504}">
      <dsp:nvSpPr>
        <dsp:cNvPr id="0" name=""/>
        <dsp:cNvSpPr/>
      </dsp:nvSpPr>
      <dsp:spPr>
        <a:xfrm>
          <a:off x="133044" y="1837925"/>
          <a:ext cx="198864" cy="60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852"/>
              </a:lnTo>
              <a:lnTo>
                <a:pt x="198864" y="60985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49A65-C26A-4867-8401-3AD8C39553E8}">
      <dsp:nvSpPr>
        <dsp:cNvPr id="0" name=""/>
        <dsp:cNvSpPr/>
      </dsp:nvSpPr>
      <dsp:spPr>
        <a:xfrm>
          <a:off x="663351" y="896631"/>
          <a:ext cx="3208355" cy="278410"/>
        </a:xfrm>
        <a:custGeom>
          <a:avLst/>
          <a:gdLst/>
          <a:ahLst/>
          <a:cxnLst/>
          <a:rect l="0" t="0" r="0" b="0"/>
          <a:pathLst>
            <a:path>
              <a:moveTo>
                <a:pt x="3208355" y="0"/>
              </a:moveTo>
              <a:lnTo>
                <a:pt x="3208355" y="139205"/>
              </a:lnTo>
              <a:lnTo>
                <a:pt x="0" y="139205"/>
              </a:lnTo>
              <a:lnTo>
                <a:pt x="0" y="278410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E91BD-3437-4331-A0C6-B68CFF613CAB}">
      <dsp:nvSpPr>
        <dsp:cNvPr id="0" name=""/>
        <dsp:cNvSpPr/>
      </dsp:nvSpPr>
      <dsp:spPr>
        <a:xfrm>
          <a:off x="2780739" y="233748"/>
          <a:ext cx="2181933" cy="662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NACIONALNO STIČIŠČE ZA SENZORIČNE RAZISKAVE ŽIVIL</a:t>
          </a:r>
        </a:p>
      </dsp:txBody>
      <dsp:txXfrm>
        <a:off x="2780739" y="233748"/>
        <a:ext cx="2181933" cy="662883"/>
      </dsp:txXfrm>
    </dsp:sp>
    <dsp:sp modelId="{E43B7D35-B13C-462A-912A-3700ED9113EA}">
      <dsp:nvSpPr>
        <dsp:cNvPr id="0" name=""/>
        <dsp:cNvSpPr/>
      </dsp:nvSpPr>
      <dsp:spPr>
        <a:xfrm>
          <a:off x="468" y="1175042"/>
          <a:ext cx="1325766" cy="662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SENZORIČNI ZNANSTVENI SISTEM</a:t>
          </a:r>
        </a:p>
      </dsp:txBody>
      <dsp:txXfrm>
        <a:off x="468" y="1175042"/>
        <a:ext cx="1325766" cy="662883"/>
      </dsp:txXfrm>
    </dsp:sp>
    <dsp:sp modelId="{7A62C136-79FC-450D-83E3-4E7068E05DEC}">
      <dsp:nvSpPr>
        <dsp:cNvPr id="0" name=""/>
        <dsp:cNvSpPr/>
      </dsp:nvSpPr>
      <dsp:spPr>
        <a:xfrm>
          <a:off x="331909" y="2116336"/>
          <a:ext cx="1325766" cy="662883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REGISTER PANELISTOV</a:t>
          </a:r>
        </a:p>
      </dsp:txBody>
      <dsp:txXfrm>
        <a:off x="331909" y="2116336"/>
        <a:ext cx="1325766" cy="662883"/>
      </dsp:txXfrm>
    </dsp:sp>
    <dsp:sp modelId="{02D00C00-9E37-4630-8B30-35920261A45D}">
      <dsp:nvSpPr>
        <dsp:cNvPr id="0" name=""/>
        <dsp:cNvSpPr/>
      </dsp:nvSpPr>
      <dsp:spPr>
        <a:xfrm>
          <a:off x="331909" y="3057631"/>
          <a:ext cx="1325766" cy="662883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INFRASTRUKTURA</a:t>
          </a:r>
        </a:p>
      </dsp:txBody>
      <dsp:txXfrm>
        <a:off x="331909" y="3057631"/>
        <a:ext cx="1325766" cy="662883"/>
      </dsp:txXfrm>
    </dsp:sp>
    <dsp:sp modelId="{0C579BC6-A437-4FE6-A435-77C94A60B556}">
      <dsp:nvSpPr>
        <dsp:cNvPr id="0" name=""/>
        <dsp:cNvSpPr/>
      </dsp:nvSpPr>
      <dsp:spPr>
        <a:xfrm>
          <a:off x="1604645" y="1175042"/>
          <a:ext cx="1325766" cy="6628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POTROŠNIŠKE RAZISKAVE</a:t>
          </a:r>
        </a:p>
      </dsp:txBody>
      <dsp:txXfrm>
        <a:off x="1604645" y="1175042"/>
        <a:ext cx="1325766" cy="662883"/>
      </dsp:txXfrm>
    </dsp:sp>
    <dsp:sp modelId="{A13DDF42-513F-4667-B18E-21B04D3E3A5B}">
      <dsp:nvSpPr>
        <dsp:cNvPr id="0" name=""/>
        <dsp:cNvSpPr/>
      </dsp:nvSpPr>
      <dsp:spPr>
        <a:xfrm>
          <a:off x="1936087" y="2116336"/>
          <a:ext cx="1325766" cy="662883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SKUPINE ZA ORGANOLEPTIČNO OCENJEVANJE</a:t>
          </a:r>
        </a:p>
      </dsp:txBody>
      <dsp:txXfrm>
        <a:off x="1936087" y="2116336"/>
        <a:ext cx="1325766" cy="662883"/>
      </dsp:txXfrm>
    </dsp:sp>
    <dsp:sp modelId="{F9A29257-FB12-4627-A42D-473F682EC72B}">
      <dsp:nvSpPr>
        <dsp:cNvPr id="0" name=""/>
        <dsp:cNvSpPr/>
      </dsp:nvSpPr>
      <dsp:spPr>
        <a:xfrm>
          <a:off x="3208823" y="1175042"/>
          <a:ext cx="1325766" cy="66288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IZOBRAŽEVANJE</a:t>
          </a:r>
        </a:p>
      </dsp:txBody>
      <dsp:txXfrm>
        <a:off x="3208823" y="1175042"/>
        <a:ext cx="1325766" cy="662883"/>
      </dsp:txXfrm>
    </dsp:sp>
    <dsp:sp modelId="{F3013EA4-A870-4BA3-A615-D51E6E319F82}">
      <dsp:nvSpPr>
        <dsp:cNvPr id="0" name=""/>
        <dsp:cNvSpPr/>
      </dsp:nvSpPr>
      <dsp:spPr>
        <a:xfrm>
          <a:off x="3540265" y="2116336"/>
          <a:ext cx="1325766" cy="662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PODJETJA</a:t>
          </a:r>
        </a:p>
      </dsp:txBody>
      <dsp:txXfrm>
        <a:off x="3540265" y="2116336"/>
        <a:ext cx="1325766" cy="662883"/>
      </dsp:txXfrm>
    </dsp:sp>
    <dsp:sp modelId="{CA8E4B84-DF84-406D-890B-667228554D88}">
      <dsp:nvSpPr>
        <dsp:cNvPr id="0" name=""/>
        <dsp:cNvSpPr/>
      </dsp:nvSpPr>
      <dsp:spPr>
        <a:xfrm>
          <a:off x="3540265" y="3057631"/>
          <a:ext cx="1325766" cy="662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 dirty="0"/>
            <a:t>OSEBJE SRIP HRANA</a:t>
          </a:r>
        </a:p>
      </dsp:txBody>
      <dsp:txXfrm>
        <a:off x="3540265" y="3057631"/>
        <a:ext cx="1325766" cy="662883"/>
      </dsp:txXfrm>
    </dsp:sp>
    <dsp:sp modelId="{13419757-8CEE-4667-A119-457F2C8B6749}">
      <dsp:nvSpPr>
        <dsp:cNvPr id="0" name=""/>
        <dsp:cNvSpPr/>
      </dsp:nvSpPr>
      <dsp:spPr>
        <a:xfrm>
          <a:off x="3540265" y="3998925"/>
          <a:ext cx="1325766" cy="6628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PANELISTI </a:t>
          </a:r>
        </a:p>
      </dsp:txBody>
      <dsp:txXfrm>
        <a:off x="3540265" y="3998925"/>
        <a:ext cx="1325766" cy="662883"/>
      </dsp:txXfrm>
    </dsp:sp>
    <dsp:sp modelId="{17419716-639F-4E6B-996E-E5C7FAE75835}">
      <dsp:nvSpPr>
        <dsp:cNvPr id="0" name=""/>
        <dsp:cNvSpPr/>
      </dsp:nvSpPr>
      <dsp:spPr>
        <a:xfrm>
          <a:off x="4813000" y="1175042"/>
          <a:ext cx="1325766" cy="66288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INFRASTRUKTURA</a:t>
          </a:r>
        </a:p>
      </dsp:txBody>
      <dsp:txXfrm>
        <a:off x="4813000" y="1175042"/>
        <a:ext cx="1325766" cy="662883"/>
      </dsp:txXfrm>
    </dsp:sp>
    <dsp:sp modelId="{63A32F5E-3CF8-4E3E-9D32-1BE18C0C8147}">
      <dsp:nvSpPr>
        <dsp:cNvPr id="0" name=""/>
        <dsp:cNvSpPr/>
      </dsp:nvSpPr>
      <dsp:spPr>
        <a:xfrm>
          <a:off x="5144442" y="2116336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MOBILNA OPREMA</a:t>
          </a:r>
        </a:p>
      </dsp:txBody>
      <dsp:txXfrm>
        <a:off x="5144442" y="2116336"/>
        <a:ext cx="1325766" cy="662883"/>
      </dsp:txXfrm>
    </dsp:sp>
    <dsp:sp modelId="{80E873EA-F019-426D-9146-CCE00B894AD1}">
      <dsp:nvSpPr>
        <dsp:cNvPr id="0" name=""/>
        <dsp:cNvSpPr/>
      </dsp:nvSpPr>
      <dsp:spPr>
        <a:xfrm>
          <a:off x="5144442" y="3057631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SOFTWARE</a:t>
          </a:r>
        </a:p>
      </dsp:txBody>
      <dsp:txXfrm>
        <a:off x="5144442" y="3057631"/>
        <a:ext cx="1325766" cy="662883"/>
      </dsp:txXfrm>
    </dsp:sp>
    <dsp:sp modelId="{0A28CCD2-370C-44F5-AC37-CBB645C37191}">
      <dsp:nvSpPr>
        <dsp:cNvPr id="0" name=""/>
        <dsp:cNvSpPr/>
      </dsp:nvSpPr>
      <dsp:spPr>
        <a:xfrm>
          <a:off x="5144442" y="3998925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OSNOVNI MATERIAL</a:t>
          </a:r>
        </a:p>
      </dsp:txBody>
      <dsp:txXfrm>
        <a:off x="5144442" y="3998925"/>
        <a:ext cx="1325766" cy="662883"/>
      </dsp:txXfrm>
    </dsp:sp>
    <dsp:sp modelId="{03C626A6-8435-4B47-8BD8-590C617D59D8}">
      <dsp:nvSpPr>
        <dsp:cNvPr id="0" name=""/>
        <dsp:cNvSpPr/>
      </dsp:nvSpPr>
      <dsp:spPr>
        <a:xfrm>
          <a:off x="6417178" y="1175042"/>
          <a:ext cx="1325766" cy="662883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STORITVE</a:t>
          </a:r>
        </a:p>
      </dsp:txBody>
      <dsp:txXfrm>
        <a:off x="6417178" y="1175042"/>
        <a:ext cx="1325766" cy="662883"/>
      </dsp:txXfrm>
    </dsp:sp>
    <dsp:sp modelId="{9166112F-C5B3-4664-B1FA-A8D633D21ADF}">
      <dsp:nvSpPr>
        <dsp:cNvPr id="0" name=""/>
        <dsp:cNvSpPr/>
      </dsp:nvSpPr>
      <dsp:spPr>
        <a:xfrm>
          <a:off x="6748620" y="2116336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KOORDINATOR </a:t>
          </a:r>
        </a:p>
      </dsp:txBody>
      <dsp:txXfrm>
        <a:off x="6748620" y="2116336"/>
        <a:ext cx="1325766" cy="662883"/>
      </dsp:txXfrm>
    </dsp:sp>
    <dsp:sp modelId="{5C5D4164-7100-4DA0-AFF7-7EC900D88138}">
      <dsp:nvSpPr>
        <dsp:cNvPr id="0" name=""/>
        <dsp:cNvSpPr/>
      </dsp:nvSpPr>
      <dsp:spPr>
        <a:xfrm>
          <a:off x="6748620" y="3057631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PARTNERJI</a:t>
          </a:r>
        </a:p>
      </dsp:txBody>
      <dsp:txXfrm>
        <a:off x="6748620" y="3057631"/>
        <a:ext cx="1325766" cy="662883"/>
      </dsp:txXfrm>
    </dsp:sp>
    <dsp:sp modelId="{88D58871-3B09-478E-86D6-55C66586EFB4}">
      <dsp:nvSpPr>
        <dsp:cNvPr id="0" name=""/>
        <dsp:cNvSpPr/>
      </dsp:nvSpPr>
      <dsp:spPr>
        <a:xfrm>
          <a:off x="6748620" y="3998925"/>
          <a:ext cx="1325766" cy="662883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200" kern="1200"/>
            <a:t>DRUGI</a:t>
          </a:r>
        </a:p>
      </dsp:txBody>
      <dsp:txXfrm>
        <a:off x="6748620" y="3998925"/>
        <a:ext cx="1325766" cy="662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23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3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97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2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1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64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14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2544A-B2F7-4622-A358-2612E7C7D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2BC4FC-239E-4FC3-878D-61A7AEAF2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FFFF"/>
                </a:solidFill>
              </a:rPr>
              <a:t>GZS-Zbornica KMETIJSKIH IN ŽIVILSKIH PODJETIJ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7E55DE-656B-4A08-ACFF-11CF3FFAE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89786"/>
            <a:ext cx="2400300" cy="1463040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rgbClr val="FFFFFF"/>
                </a:solidFill>
              </a:rPr>
              <a:t>dr. Petra Medved Djurašinović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D74C7A-899B-47AD-8724-57213BEC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E9A7B98-E8AE-41EF-B84E-91889C1F4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00" t="20611" r="9219" b="24723"/>
          <a:stretch/>
        </p:blipFill>
        <p:spPr>
          <a:xfrm>
            <a:off x="6327727" y="1959628"/>
            <a:ext cx="2093453" cy="76682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12AF4A-E72C-45E0-858E-CAA9ACEA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1962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DD1755-20FA-4EA0-9CAC-E624DC6DA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1101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, ki vsebuje besede nož&#10;&#10;Opis je samodejno ustvarjen">
            <a:extLst>
              <a:ext uri="{FF2B5EF4-FFF2-40B4-BE49-F238E27FC236}">
                <a16:creationId xmlns:a16="http://schemas.microsoft.com/office/drawing/2014/main" id="{2A7F8A88-F928-41C7-9657-10206E87F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3" y="1959628"/>
            <a:ext cx="2637840" cy="7649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BD804D-D4B8-4DEA-A320-3FBC10B10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A8844E50-83D0-4496-902F-5BAA5858DC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9"/>
          <a:stretch/>
        </p:blipFill>
        <p:spPr>
          <a:xfrm>
            <a:off x="3160804" y="935468"/>
            <a:ext cx="2779972" cy="28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6B962DE-A699-4E3F-A568-AC63EED76F34}"/>
              </a:ext>
            </a:extLst>
          </p:cNvPr>
          <p:cNvSpPr/>
          <p:nvPr/>
        </p:nvSpPr>
        <p:spPr>
          <a:xfrm>
            <a:off x="369114" y="451507"/>
            <a:ext cx="4614591" cy="13324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FF"/>
                </a:solidFill>
                <a:latin typeface="Tw Cen MT Condensed" panose="020B0606020104020203" pitchFamily="34" charset="-18"/>
              </a:rPr>
              <a:t>NOVE TEHNOLOGIJE IN MATERIALI</a:t>
            </a:r>
            <a:endParaRPr lang="sl-SI" sz="4400" dirty="0">
              <a:latin typeface="Tw Cen MT Condensed" panose="020B0606020104020203" pitchFamily="34" charset="-18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FEF6394-DDCF-473E-AA41-1D99011C5341}"/>
              </a:ext>
            </a:extLst>
          </p:cNvPr>
          <p:cNvSpPr/>
          <p:nvPr/>
        </p:nvSpPr>
        <p:spPr>
          <a:xfrm>
            <a:off x="369113" y="3819463"/>
            <a:ext cx="4614591" cy="2608544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CILJ 1:</a:t>
            </a:r>
          </a:p>
          <a:p>
            <a:pPr algn="ctr"/>
            <a:r>
              <a:rPr lang="sl-SI" b="1" dirty="0"/>
              <a:t>Strateško in učinkovito </a:t>
            </a:r>
          </a:p>
          <a:p>
            <a:pPr algn="ctr"/>
            <a:r>
              <a:rPr lang="sl-SI" b="1" dirty="0"/>
              <a:t>upravljanje oskrbnih verig.</a:t>
            </a:r>
            <a:endParaRPr lang="sl-SI" b="1" u="sng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sl-SI" dirty="0"/>
          </a:p>
          <a:p>
            <a:pPr algn="ctr"/>
            <a:r>
              <a:rPr lang="sl-SI" b="1" u="sng" dirty="0"/>
              <a:t>CILJ 2:</a:t>
            </a:r>
          </a:p>
          <a:p>
            <a:pPr algn="ctr"/>
            <a:r>
              <a:rPr lang="sl-SI" b="1" dirty="0"/>
              <a:t>Učinkovitejša kmetijska pridelava in proizvodnja živil.</a:t>
            </a:r>
            <a:endParaRPr lang="sl-SI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A23DFB7-D1F4-44AE-BA9E-0D37B1D0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84" y="1303430"/>
            <a:ext cx="3567979" cy="3820305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1F43E615-C56A-4983-84D0-779F43324CD2}"/>
              </a:ext>
            </a:extLst>
          </p:cNvPr>
          <p:cNvSpPr/>
          <p:nvPr/>
        </p:nvSpPr>
        <p:spPr>
          <a:xfrm>
            <a:off x="5889071" y="4212076"/>
            <a:ext cx="2931113" cy="4270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84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6B962DE-A699-4E3F-A568-AC63EED76F34}"/>
              </a:ext>
            </a:extLst>
          </p:cNvPr>
          <p:cNvSpPr/>
          <p:nvPr/>
        </p:nvSpPr>
        <p:spPr>
          <a:xfrm>
            <a:off x="480058" y="478972"/>
            <a:ext cx="4527371" cy="13324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FF"/>
                </a:solidFill>
                <a:latin typeface="Tw Cen MT Condensed" panose="020B0606020104020203" pitchFamily="34" charset="-18"/>
              </a:rPr>
              <a:t>SENZORIČNA ANALIZA</a:t>
            </a:r>
            <a:endParaRPr lang="sl-SI" sz="4400" dirty="0">
              <a:latin typeface="Tw Cen MT Condensed" panose="020B0606020104020203" pitchFamily="34" charset="-18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FEF6394-DDCF-473E-AA41-1D99011C5341}"/>
              </a:ext>
            </a:extLst>
          </p:cNvPr>
          <p:cNvSpPr/>
          <p:nvPr/>
        </p:nvSpPr>
        <p:spPr>
          <a:xfrm>
            <a:off x="480058" y="3429000"/>
            <a:ext cx="4527371" cy="2899294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CILJ: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Vzpostavitev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Nacionalnega stičišča 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 senzorične raziskave živil.</a:t>
            </a:r>
          </a:p>
          <a:p>
            <a:pPr algn="ctr"/>
            <a:endParaRPr lang="sl-SI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738577D-8ED8-469E-882E-522A640F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84" y="1303430"/>
            <a:ext cx="3567979" cy="3820305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CF022631-E2CE-46F5-A0BC-624620B9F060}"/>
              </a:ext>
            </a:extLst>
          </p:cNvPr>
          <p:cNvSpPr/>
          <p:nvPr/>
        </p:nvSpPr>
        <p:spPr>
          <a:xfrm>
            <a:off x="5880683" y="4690249"/>
            <a:ext cx="1367406" cy="4270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80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6B962DE-A699-4E3F-A568-AC63EED76F34}"/>
              </a:ext>
            </a:extLst>
          </p:cNvPr>
          <p:cNvSpPr/>
          <p:nvPr/>
        </p:nvSpPr>
        <p:spPr>
          <a:xfrm>
            <a:off x="365760" y="478972"/>
            <a:ext cx="4641669" cy="13324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FF"/>
                </a:solidFill>
                <a:latin typeface="Tw Cen MT Condensed" panose="020B0606020104020203" pitchFamily="34" charset="-18"/>
              </a:rPr>
              <a:t>SENZORIČNA ANALIZA</a:t>
            </a:r>
            <a:endParaRPr lang="sl-SI" sz="4400" dirty="0">
              <a:latin typeface="Tw Cen MT Condensed" panose="020B0606020104020203" pitchFamily="34" charset="-18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E9C7F30-A96A-4AD3-AEE2-06ADECACC55B}"/>
              </a:ext>
            </a:extLst>
          </p:cNvPr>
          <p:cNvSpPr/>
          <p:nvPr/>
        </p:nvSpPr>
        <p:spPr>
          <a:xfrm>
            <a:off x="365760" y="2211978"/>
            <a:ext cx="8383957" cy="4281101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000" b="1" dirty="0"/>
              <a:t>Področja skupnega razvoja so: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b="1" dirty="0"/>
              <a:t>Spremljanje sprememb navad potrošnikov in percepcije posameznih vidikov živil (embalaža, nove tehnologije, oglaševanje, označbe živil idr.) za učinkovito načrtovanje razvoja novih funkcionalnih živil.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000" b="1" dirty="0"/>
              <a:t>Proučevanje učinkov hrane in prehrane na zdravje ljudi.</a:t>
            </a:r>
          </a:p>
          <a:p>
            <a:endParaRPr lang="sl-SI" sz="2000" b="1" dirty="0"/>
          </a:p>
          <a:p>
            <a:r>
              <a:rPr lang="sl-SI" sz="2000" b="1" dirty="0"/>
              <a:t>Prizadevanja delovanja Nacionalnega stičišča za senzorične raziskave živil bodo koordinacija in strokovna krepitev senzoričnih raziskav, z namenom razvoja in optimizacije živilskih izdelkov. Agroživilstvo Slovenije namreč potrebuje nove in bolj konkurenčne izdelke, prilagojene potrošnim trendom. </a:t>
            </a:r>
          </a:p>
          <a:p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34261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4D2966-B6F9-49B5-94D0-2CD89EA20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72905"/>
              </p:ext>
            </p:extLst>
          </p:nvPr>
        </p:nvGraphicFramePr>
        <p:xfrm>
          <a:off x="534572" y="981221"/>
          <a:ext cx="8074855" cy="489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63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115469-7035-4DC4-9B28-AF02C933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D490F4-D465-475C-A71A-9AE1CB1A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SRIP HRANA bo slovenskemu agroživilstvu tudi v prihodnje zagotovil strateški in osredotočen pristop k tržno usmerjenim in uporabnim raziskavam. </a:t>
            </a:r>
          </a:p>
          <a:p>
            <a:r>
              <a:rPr lang="sl-SI" dirty="0"/>
              <a:t>Moč poslovnega modela bo še naprej v prilagodljivosti, fleksibilnosti in sposobnosti osredotočanja na tržno pomembne tehnologije iz vidika prihodnosti. </a:t>
            </a:r>
          </a:p>
          <a:p>
            <a:r>
              <a:rPr lang="sl-SI" dirty="0"/>
              <a:t>Dualnost tega pristopa (industrija/raziskovalna sfera) nam je v preteklih letih omogočila natančno </a:t>
            </a:r>
            <a:r>
              <a:rPr lang="sl-SI" dirty="0" err="1"/>
              <a:t>mapiranje</a:t>
            </a:r>
            <a:r>
              <a:rPr lang="sl-SI" dirty="0"/>
              <a:t> potreb agroživilstva in hkrati preslikavo teh potreb v dejanske raziskave, s čimer se je že povečala zmožnost in uspešnost izkoriščanja novih znanj.</a:t>
            </a:r>
          </a:p>
        </p:txBody>
      </p:sp>
    </p:spTree>
    <p:extLst>
      <p:ext uri="{BB962C8B-B14F-4D97-AF65-F5344CB8AC3E}">
        <p14:creationId xmlns:p14="http://schemas.microsoft.com/office/powerpoint/2010/main" val="341799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B4893A-EFF8-4BE4-AAE3-47190B4B8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1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6DF6CAC-41D0-4F19-A765-990C0DD2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22544A-B2F7-4622-A358-2612E7C7D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9144000" cy="229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2BC4FC-239E-4FC3-878D-61A7AEAF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900" b="1" dirty="0">
                <a:solidFill>
                  <a:srgbClr val="FFFFFF"/>
                </a:solidFill>
              </a:rPr>
              <a:t>Hvala za vašo pozornost</a:t>
            </a:r>
            <a:endParaRPr lang="en-US" sz="3900" b="1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7E55DE-656B-4A08-ACFF-11CF3FFAE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7950" y="4960137"/>
            <a:ext cx="24003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>
                <a:solidFill>
                  <a:srgbClr val="FFFFFF"/>
                </a:solidFill>
              </a:rPr>
              <a:t>dr. Petra Medved Djurašinović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BD74C7A-899B-47AD-8724-57213BEC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 descr="Slika, ki vsebuje besede risba&#10;&#10;Opis je samodejno ustvarjen">
            <a:extLst>
              <a:ext uri="{FF2B5EF4-FFF2-40B4-BE49-F238E27FC236}">
                <a16:creationId xmlns:a16="http://schemas.microsoft.com/office/drawing/2014/main" id="{A8844E50-83D0-4496-902F-5BAA5858D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9"/>
          <a:stretch/>
        </p:blipFill>
        <p:spPr>
          <a:xfrm>
            <a:off x="3257550" y="992660"/>
            <a:ext cx="2637839" cy="267174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12AF4A-E72C-45E0-858E-CAA9ACEAF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1962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, ki vsebuje besede nož&#10;&#10;Opis je samodejno ustvarjen">
            <a:extLst>
              <a:ext uri="{FF2B5EF4-FFF2-40B4-BE49-F238E27FC236}">
                <a16:creationId xmlns:a16="http://schemas.microsoft.com/office/drawing/2014/main" id="{2A7F8A88-F928-41C7-9657-10206E87F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5" y="1889283"/>
            <a:ext cx="2653008" cy="769372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DD1755-20FA-4EA0-9CAC-E624DC6DA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01101" y="822682"/>
            <a:ext cx="0" cy="292608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>
            <a:extLst>
              <a:ext uri="{FF2B5EF4-FFF2-40B4-BE49-F238E27FC236}">
                <a16:creationId xmlns:a16="http://schemas.microsoft.com/office/drawing/2014/main" id="{CE9A7B98-E8AE-41EF-B84E-91889C1F4F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00" t="20611" r="9219" b="24723"/>
          <a:stretch/>
        </p:blipFill>
        <p:spPr>
          <a:xfrm>
            <a:off x="6121752" y="1802605"/>
            <a:ext cx="2637840" cy="96623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1BD804D-D4B8-4DEA-A320-3FBC10B10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1CAA44B-ACAF-41FF-97E3-29C82656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FFFF"/>
                </a:solidFill>
              </a:rPr>
              <a:t>Akcijski načrt (2. faza)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48198B-206C-4057-AF71-43B17C3EE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2843784" cy="3931920"/>
          </a:xfrm>
        </p:spPr>
        <p:txBody>
          <a:bodyPr>
            <a:normAutofit/>
          </a:bodyPr>
          <a:lstStyle/>
          <a:p>
            <a:r>
              <a:rPr lang="sl-SI" sz="1700" dirty="0">
                <a:solidFill>
                  <a:srgbClr val="FFFFFF"/>
                </a:solidFill>
              </a:rPr>
              <a:t>Koncept akcijskih stebrov, sklopov in tem, opredeljen v predhodnem akcijskem načrtu, je izhajal iz potreb agroživilstva na področju raziskav in razpoložljivih rešitev na strani proizvodnih tehnologij. </a:t>
            </a:r>
          </a:p>
          <a:p>
            <a:r>
              <a:rPr lang="sl-SI" sz="1700" dirty="0">
                <a:solidFill>
                  <a:srgbClr val="FFFFFF"/>
                </a:solidFill>
              </a:rPr>
              <a:t>SRIP HRANA si od leta 2017 naprej prizadeva za podporo raziskavam, razvoju tehnologij in organizacij za proizvodnjo inovativnih živilskih izdelkov v Sloveniji.</a:t>
            </a:r>
          </a:p>
          <a:p>
            <a:endParaRPr lang="sl-SI" sz="1700" dirty="0">
              <a:solidFill>
                <a:srgbClr val="FF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0F5CDE-EFA2-43CF-B35F-A9739502B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06533"/>
            <a:ext cx="4091940" cy="244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35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9767EC4E-CB55-48EB-8B28-A29FE749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7" y="643467"/>
            <a:ext cx="2766953" cy="224896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C17C2AD8-40D2-4B79-8C1F-3FA83B3E5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32" y="624312"/>
            <a:ext cx="2544986" cy="226286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716306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4247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2707342" y="3197412"/>
            <a:ext cx="37170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2702052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400800" y="3994133"/>
            <a:ext cx="27432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id="{31B67D32-C5BB-447D-9AD9-F83EC16F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76" y="4315866"/>
            <a:ext cx="1698103" cy="19474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5FF588C-A80C-4489-8AAE-6319D857D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631" y="3504142"/>
            <a:ext cx="2459035" cy="27591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1CF8A1D-14EB-4741-97C5-8A7563DDB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7548" y="4315866"/>
            <a:ext cx="1661850" cy="1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115469-7035-4DC4-9B28-AF02C933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 vstopom v 3. fazo…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D490F4-D465-475C-A71A-9AE1CB1A5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Na podlagi izkušenj in povratnih informacij s strani predstavnikov iz industrije smo proučili obstoječo strukturo, njeno ustreznost in koncept. </a:t>
            </a:r>
          </a:p>
          <a:p>
            <a:r>
              <a:rPr lang="sl-SI" dirty="0"/>
              <a:t>Na podlagi tega za delovanje SRIP HRANA v 3. fazi predvidevamo bolj ciljno usmerjeno strukturo s področji, ki so bila identificirana kot ključna iz vidika nadaljnjega razvoja.</a:t>
            </a:r>
          </a:p>
          <a:p>
            <a:r>
              <a:rPr lang="sl-SI" dirty="0"/>
              <a:t>Teme in cilji, ki so bili v prejšnjem akcijskem načrtu opredeljeni znotraj posameznih akcijskih stebrov se sedaj odražajo preko verig vrednosti, ostajajo pa pomembna horizontalna področja kot so kadri prihodnosti, internacionalizacija in digitalizacija. </a:t>
            </a:r>
          </a:p>
          <a:p>
            <a:r>
              <a:rPr lang="sl-SI" dirty="0"/>
              <a:t>K temu v vsebinsko strukturo SRIP HRANA dodajamo še dve ključni področji razvoja in sicer Nove tehnologije in materiali ter Senzorične raziskave.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868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9A8FB4-06CE-4313-920E-91DFF518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AKCIJSKI NAČRT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F00985-E06A-4333-9651-A614511D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96" y="1933303"/>
            <a:ext cx="3645027" cy="4061678"/>
          </a:xfrm>
        </p:spPr>
        <p:txBody>
          <a:bodyPr/>
          <a:lstStyle/>
          <a:p>
            <a:r>
              <a:rPr lang="sl-SI" dirty="0"/>
              <a:t>Potrjen: 7. julij 2017</a:t>
            </a:r>
          </a:p>
          <a:p>
            <a:r>
              <a:rPr lang="sl-SI" dirty="0"/>
              <a:t>Dopolnjen: 6. april 2018</a:t>
            </a:r>
          </a:p>
          <a:p>
            <a:r>
              <a:rPr lang="sl-SI" b="1" dirty="0"/>
              <a:t>Prenovljen za prehod v 3. fazo: 16. marec 2020</a:t>
            </a:r>
            <a:endParaRPr lang="sl-SI" dirty="0"/>
          </a:p>
          <a:p>
            <a:endParaRPr lang="sl-SI" dirty="0"/>
          </a:p>
        </p:txBody>
      </p:sp>
      <p:cxnSp>
        <p:nvCxnSpPr>
          <p:cNvPr id="5" name="Povezovalnik: kolenski 4">
            <a:extLst>
              <a:ext uri="{FF2B5EF4-FFF2-40B4-BE49-F238E27FC236}">
                <a16:creationId xmlns:a16="http://schemas.microsoft.com/office/drawing/2014/main" id="{D15B00DB-722C-4B07-8DA2-D58B7AC29D57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0663" y="3562826"/>
            <a:ext cx="461554" cy="4354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značba mesta vsebine 2">
            <a:extLst>
              <a:ext uri="{FF2B5EF4-FFF2-40B4-BE49-F238E27FC236}">
                <a16:creationId xmlns:a16="http://schemas.microsoft.com/office/drawing/2014/main" id="{1991C586-A51E-4965-802E-1722B1A359AF}"/>
              </a:ext>
            </a:extLst>
          </p:cNvPr>
          <p:cNvSpPr txBox="1">
            <a:spLocks/>
          </p:cNvSpPr>
          <p:nvPr/>
        </p:nvSpPr>
        <p:spPr>
          <a:xfrm>
            <a:off x="767876" y="4011317"/>
            <a:ext cx="4267312" cy="187512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sl-SI" b="1" dirty="0"/>
              <a:t> </a:t>
            </a:r>
            <a:r>
              <a:rPr lang="sl-SI" sz="1800" b="1" dirty="0"/>
              <a:t>3 horizontalna področja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sz="1800" b="1" dirty="0"/>
              <a:t> 2 fokusni področji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sz="1800" b="1" dirty="0"/>
              <a:t> 5 sektorskih verig vrednosti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sz="1800" b="1" dirty="0"/>
              <a:t> 1 vertikalna veriga vrednosti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1E1EF80-2EC1-46B7-BE8B-6E226CC3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03" y="971561"/>
            <a:ext cx="4328257" cy="4634350"/>
          </a:xfrm>
          <a:prstGeom prst="rect">
            <a:avLst/>
          </a:prstGeom>
        </p:spPr>
      </p:pic>
      <p:sp>
        <p:nvSpPr>
          <p:cNvPr id="29" name="Naslov 1">
            <a:extLst>
              <a:ext uri="{FF2B5EF4-FFF2-40B4-BE49-F238E27FC236}">
                <a16:creationId xmlns:a16="http://schemas.microsoft.com/office/drawing/2014/main" id="{687A7E01-59B1-4CA0-8409-CA0F53041805}"/>
              </a:ext>
            </a:extLst>
          </p:cNvPr>
          <p:cNvSpPr txBox="1">
            <a:spLocks/>
          </p:cNvSpPr>
          <p:nvPr/>
        </p:nvSpPr>
        <p:spPr>
          <a:xfrm>
            <a:off x="4412903" y="5886439"/>
            <a:ext cx="4570258" cy="478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dirty="0"/>
              <a:t>VSEBINSKA STRUKTURA SRIP HRANA ZA TRETJO FAZO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EDCD7A1-F1DD-4BAA-B8A3-9CFBA0C4B98A}"/>
              </a:ext>
            </a:extLst>
          </p:cNvPr>
          <p:cNvSpPr/>
          <p:nvPr/>
        </p:nvSpPr>
        <p:spPr>
          <a:xfrm>
            <a:off x="5194741" y="1121504"/>
            <a:ext cx="1583564" cy="160491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901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6B962DE-A699-4E3F-A568-AC63EED76F34}"/>
              </a:ext>
            </a:extLst>
          </p:cNvPr>
          <p:cNvSpPr/>
          <p:nvPr/>
        </p:nvSpPr>
        <p:spPr>
          <a:xfrm>
            <a:off x="365760" y="478972"/>
            <a:ext cx="4641669" cy="13324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FF"/>
                </a:solidFill>
                <a:latin typeface="Tw Cen MT Condensed" panose="020B0606020104020203" pitchFamily="34" charset="-18"/>
              </a:rPr>
              <a:t>SEKTORSKE VERIGE VREDNOSTI</a:t>
            </a:r>
            <a:endParaRPr lang="sl-SI" sz="4400" dirty="0">
              <a:latin typeface="Tw Cen MT Condensed" panose="020B0606020104020203" pitchFamily="34" charset="-18"/>
            </a:endParaRP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FEF6394-DDCF-473E-AA41-1D99011C5341}"/>
              </a:ext>
            </a:extLst>
          </p:cNvPr>
          <p:cNvSpPr/>
          <p:nvPr/>
        </p:nvSpPr>
        <p:spPr>
          <a:xfrm>
            <a:off x="365760" y="3764025"/>
            <a:ext cx="4641668" cy="2719420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u="sng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CILJ:</a:t>
            </a:r>
            <a:endParaRPr lang="sl-SI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Sodelovanje podjetij na ravni 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posameznih ciljnih projektov, 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ki so v interesu sektorja, 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skupaj z R&amp;R deležniki </a:t>
            </a:r>
          </a:p>
          <a:p>
            <a:pPr algn="ctr"/>
            <a:r>
              <a:rPr lang="sl-SI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in/ali podjetji iz drugih panog/sektorjev.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6EB136C-CAB1-43F1-AB57-784CBC1D7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984" y="1303430"/>
            <a:ext cx="3567979" cy="3820305"/>
          </a:xfrm>
          <a:prstGeom prst="rect">
            <a:avLst/>
          </a:prstGeom>
        </p:spPr>
      </p:pic>
      <p:sp>
        <p:nvSpPr>
          <p:cNvPr id="12" name="Pravokotnik 11">
            <a:extLst>
              <a:ext uri="{FF2B5EF4-FFF2-40B4-BE49-F238E27FC236}">
                <a16:creationId xmlns:a16="http://schemas.microsoft.com/office/drawing/2014/main" id="{055BA3EF-06CC-421D-9AD2-0C8F36CB8729}"/>
              </a:ext>
            </a:extLst>
          </p:cNvPr>
          <p:cNvSpPr/>
          <p:nvPr/>
        </p:nvSpPr>
        <p:spPr>
          <a:xfrm>
            <a:off x="5857409" y="2794335"/>
            <a:ext cx="1382290" cy="42703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3C946AD3-4A3B-43C5-BCA1-822638FC6CC3}"/>
              </a:ext>
            </a:extLst>
          </p:cNvPr>
          <p:cNvSpPr/>
          <p:nvPr/>
        </p:nvSpPr>
        <p:spPr>
          <a:xfrm>
            <a:off x="7437895" y="1859621"/>
            <a:ext cx="1382290" cy="230970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931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56B962DE-A699-4E3F-A568-AC63EED76F34}"/>
              </a:ext>
            </a:extLst>
          </p:cNvPr>
          <p:cNvSpPr/>
          <p:nvPr/>
        </p:nvSpPr>
        <p:spPr>
          <a:xfrm>
            <a:off x="365760" y="478972"/>
            <a:ext cx="4641669" cy="13324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rgbClr val="FFFFFF"/>
                </a:solidFill>
                <a:latin typeface="Tw Cen MT Condensed" panose="020B0606020104020203" pitchFamily="34" charset="-18"/>
              </a:rPr>
              <a:t>SEKTORSKE VERIGE VREDNOSTI</a:t>
            </a:r>
            <a:endParaRPr lang="sl-SI" sz="4400" dirty="0">
              <a:latin typeface="Tw Cen MT Condensed" panose="020B0606020104020203" pitchFamily="34" charset="-18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6E9C7F30-A96A-4AD3-AEE2-06ADECACC55B}"/>
              </a:ext>
            </a:extLst>
          </p:cNvPr>
          <p:cNvSpPr/>
          <p:nvPr/>
        </p:nvSpPr>
        <p:spPr>
          <a:xfrm>
            <a:off x="365761" y="2211978"/>
            <a:ext cx="8459458" cy="4406536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b="1" u="sng" dirty="0"/>
              <a:t>5 sektorskih verig vrednosti: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400" b="1" dirty="0"/>
              <a:t>4 formirane leta 2018: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l-SI" sz="2400" b="1" dirty="0"/>
              <a:t>1 v nastajanju: PIVOVARSKA VERIGA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l-SI" sz="2400" b="1" dirty="0"/>
          </a:p>
          <a:p>
            <a:r>
              <a:rPr lang="sl-SI" sz="2400" b="1" dirty="0"/>
              <a:t>Osnova za formacijo sektorske verige vrednosti je podpis Memoranduma o sodelovanju in vzpostavitvi sektorske verige vrednosti SRIP HRANA.</a:t>
            </a:r>
          </a:p>
        </p:txBody>
      </p:sp>
    </p:spTree>
    <p:extLst>
      <p:ext uri="{BB962C8B-B14F-4D97-AF65-F5344CB8AC3E}">
        <p14:creationId xmlns:p14="http://schemas.microsoft.com/office/powerpoint/2010/main" val="341825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7A11F19-111A-4877-A769-B31DB89CD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609538"/>
              </p:ext>
            </p:extLst>
          </p:nvPr>
        </p:nvGraphicFramePr>
        <p:xfrm>
          <a:off x="-590584" y="584512"/>
          <a:ext cx="9499692" cy="598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36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6C5894CD-0415-4085-8F11-9A80D051DB7E}"/>
              </a:ext>
            </a:extLst>
          </p:cNvPr>
          <p:cNvSpPr/>
          <p:nvPr/>
        </p:nvSpPr>
        <p:spPr>
          <a:xfrm>
            <a:off x="331576" y="512748"/>
            <a:ext cx="6840000" cy="46677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400" i="1" dirty="0"/>
              <a:t>Izolacija bioaktivnih proteinov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AA8E79C-3876-4B66-9E49-29C959E4A2EA}"/>
              </a:ext>
            </a:extLst>
          </p:cNvPr>
          <p:cNvSpPr txBox="1"/>
          <p:nvPr/>
        </p:nvSpPr>
        <p:spPr>
          <a:xfrm rot="16200000">
            <a:off x="-1147538" y="2677368"/>
            <a:ext cx="3301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MLEKARSKA VERIGA VREDNOSTI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949204B-F81D-432E-A219-900E487D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507" y="3567279"/>
            <a:ext cx="126000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avokotnik: zaokroženi vogali 14">
            <a:extLst>
              <a:ext uri="{FF2B5EF4-FFF2-40B4-BE49-F238E27FC236}">
                <a16:creationId xmlns:a16="http://schemas.microsoft.com/office/drawing/2014/main" id="{A904ED56-85BB-4A08-9F69-87113EB83D40}"/>
              </a:ext>
            </a:extLst>
          </p:cNvPr>
          <p:cNvSpPr/>
          <p:nvPr/>
        </p:nvSpPr>
        <p:spPr>
          <a:xfrm>
            <a:off x="716708" y="512748"/>
            <a:ext cx="6840000" cy="4667794"/>
          </a:xfrm>
          <a:prstGeom prst="roundRect">
            <a:avLst/>
          </a:prstGeom>
          <a:solidFill>
            <a:srgbClr val="78B83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Genetski napredek na področju govedoreje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Kakovostna surovina (meso, mleko); </a:t>
            </a:r>
            <a:endParaRPr lang="sl-SI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Alternativna beljakovinska krma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Uporaba stranskih proizvodov za krmo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Reja prašičev, tipski hlevi in sistemi nastanitve posameznih </a:t>
            </a:r>
          </a:p>
          <a:p>
            <a:pPr algn="ctr"/>
            <a:r>
              <a:rPr lang="sl-SI" sz="2000" i="1" dirty="0"/>
              <a:t>kategorij prašičev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Pridelava zrnatih stročnic, oljnic in alternativnih poljščin </a:t>
            </a:r>
          </a:p>
          <a:p>
            <a:pPr algn="ctr"/>
            <a:r>
              <a:rPr lang="sl-SI" sz="2000" i="1" dirty="0"/>
              <a:t>(proso, ajda)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Funkcionalni krmni dodatki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000" i="1" dirty="0"/>
              <a:t>Novi tehnološki proizvodi v prehrani živali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7187796D-F797-45C4-9DCD-F9822207CAE9}"/>
              </a:ext>
            </a:extLst>
          </p:cNvPr>
          <p:cNvSpPr txBox="1"/>
          <p:nvPr/>
        </p:nvSpPr>
        <p:spPr>
          <a:xfrm rot="16200000">
            <a:off x="-496909" y="2677368"/>
            <a:ext cx="288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MESNA VERIGA VREDNOSTI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D45071-67C0-4233-9101-FA513AA0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92" y="3743911"/>
            <a:ext cx="1737931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181BC9D5-B095-42BC-89EF-2FE99E267C88}"/>
              </a:ext>
            </a:extLst>
          </p:cNvPr>
          <p:cNvSpPr/>
          <p:nvPr/>
        </p:nvSpPr>
        <p:spPr>
          <a:xfrm>
            <a:off x="1172641" y="512748"/>
            <a:ext cx="6840000" cy="46677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Izboljšane pekovske lastnosti pšenice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Razvoj novih sort poljščin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Strategija trajnostne rabe fitofarmacevtskih sredstev (FFS) v </a:t>
            </a:r>
          </a:p>
          <a:p>
            <a:pPr algn="ctr"/>
            <a:r>
              <a:rPr lang="sl-SI" sz="2200" i="1" dirty="0"/>
              <a:t>rastlinski pridelavi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Trajnostna pridelava poljščin z namakanjem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9B369E9-8392-42CB-9FAA-A3FB797D9F5C}"/>
              </a:ext>
            </a:extLst>
          </p:cNvPr>
          <p:cNvSpPr txBox="1"/>
          <p:nvPr/>
        </p:nvSpPr>
        <p:spPr>
          <a:xfrm rot="16200000">
            <a:off x="-66614" y="2677367"/>
            <a:ext cx="2886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ŽITNA VERIGA VREDNOSTI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47F2786-B146-441B-BB6A-201D49C39D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91" r="10568"/>
          <a:stretch/>
        </p:blipFill>
        <p:spPr>
          <a:xfrm>
            <a:off x="6560218" y="3489733"/>
            <a:ext cx="1115674" cy="141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7B34DAC2-E4BF-4EC3-822B-17A37732BECA}"/>
              </a:ext>
            </a:extLst>
          </p:cNvPr>
          <p:cNvSpPr/>
          <p:nvPr/>
        </p:nvSpPr>
        <p:spPr>
          <a:xfrm>
            <a:off x="1602934" y="512748"/>
            <a:ext cx="6840000" cy="4667794"/>
          </a:xfrm>
          <a:prstGeom prst="roundRect">
            <a:avLst/>
          </a:prstGeom>
          <a:solidFill>
            <a:srgbClr val="78B83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>
                <a:solidFill>
                  <a:schemeClr val="bg1"/>
                </a:solidFill>
              </a:rPr>
              <a:t>Rodnost in kakovost pridelka sadja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>
                <a:solidFill>
                  <a:schemeClr val="bg1"/>
                </a:solidFill>
              </a:rPr>
              <a:t>Izboljšanje tehnoloških postopkov v sadjarstvu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>
                <a:solidFill>
                  <a:schemeClr val="bg1"/>
                </a:solidFill>
              </a:rPr>
              <a:t>Pridelava zdravega, visokokakovostnega sadja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>
                <a:solidFill>
                  <a:schemeClr val="bg1"/>
                </a:solidFill>
              </a:rPr>
              <a:t>Razvoj novih sort sadja, prilagojenih podnebnim </a:t>
            </a:r>
          </a:p>
          <a:p>
            <a:pPr algn="ctr"/>
            <a:r>
              <a:rPr lang="sl-SI" sz="2200" i="1" dirty="0">
                <a:solidFill>
                  <a:schemeClr val="bg1"/>
                </a:solidFill>
              </a:rPr>
              <a:t>spremembam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>
                <a:solidFill>
                  <a:schemeClr val="bg1"/>
                </a:solidFill>
              </a:rPr>
              <a:t>Uvajanje digitalnih tehnik v sadjarstvu</a:t>
            </a:r>
            <a:endParaRPr lang="sl-SI" sz="2200" dirty="0">
              <a:solidFill>
                <a:schemeClr val="bg1"/>
              </a:solidFill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E812A633-D59D-458D-AFD6-234440B62269}"/>
              </a:ext>
            </a:extLst>
          </p:cNvPr>
          <p:cNvSpPr txBox="1"/>
          <p:nvPr/>
        </p:nvSpPr>
        <p:spPr>
          <a:xfrm rot="16200000">
            <a:off x="166647" y="2677367"/>
            <a:ext cx="328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SADJARSKA VERIGA VREDNOSTI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C2695563-0848-42B4-9ACA-6842CCC55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955" y="3660089"/>
            <a:ext cx="1269231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Pravokotnik: zaokroženi vogali 25">
            <a:extLst>
              <a:ext uri="{FF2B5EF4-FFF2-40B4-BE49-F238E27FC236}">
                <a16:creationId xmlns:a16="http://schemas.microsoft.com/office/drawing/2014/main" id="{7A1DFF0E-D643-436D-AEE6-84E08E8076D1}"/>
              </a:ext>
            </a:extLst>
          </p:cNvPr>
          <p:cNvSpPr/>
          <p:nvPr/>
        </p:nvSpPr>
        <p:spPr>
          <a:xfrm>
            <a:off x="2040633" y="512746"/>
            <a:ext cx="6840000" cy="46677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Oblikovanje slovenskega senzoričnega panela za pivo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Priprava splošnih navodil in higienskih smernic za točeno pivo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sl-SI" sz="2200" i="1" dirty="0"/>
              <a:t>Pridelava ekološkega hmelja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083F55C5-225B-44DA-9C1F-E702A8E5C12C}"/>
              </a:ext>
            </a:extLst>
          </p:cNvPr>
          <p:cNvSpPr txBox="1"/>
          <p:nvPr/>
        </p:nvSpPr>
        <p:spPr>
          <a:xfrm rot="16200000">
            <a:off x="525860" y="2677366"/>
            <a:ext cx="3402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>
                <a:solidFill>
                  <a:schemeClr val="bg1"/>
                </a:solidFill>
              </a:rPr>
              <a:t>PIVOVARSKA VERIGA VREDNOSTI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97FD8305-D37D-4A2A-9EBB-19F7D7C66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7308" y="3286243"/>
            <a:ext cx="1337548" cy="1642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71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5" grpId="0" animBg="1"/>
      <p:bldP spid="19" grpId="0"/>
      <p:bldP spid="20" grpId="0" animBg="1"/>
      <p:bldP spid="21" grpId="0"/>
      <p:bldP spid="22" grpId="0" animBg="1"/>
      <p:bldP spid="23" grpId="0"/>
      <p:bldP spid="26" grpId="0" animBg="1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749</Words>
  <Application>Microsoft Office PowerPoint</Application>
  <PresentationFormat>Diaprojekcija na zaslonu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Courier New</vt:lpstr>
      <vt:lpstr>Tw Cen MT</vt:lpstr>
      <vt:lpstr>Tw Cen MT Condensed</vt:lpstr>
      <vt:lpstr>Wingdings 3</vt:lpstr>
      <vt:lpstr>Integral</vt:lpstr>
      <vt:lpstr>GZS-Zbornica KMETIJSKIH IN ŽIVILSKIH PODJETIJ</vt:lpstr>
      <vt:lpstr>Akcijski načrt (2. faza)</vt:lpstr>
      <vt:lpstr>PowerPointova predstavitev</vt:lpstr>
      <vt:lpstr>Z vstopom v 3. fazo…</vt:lpstr>
      <vt:lpstr>AKCIJSKI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zaključek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GZS-Zbornica KMETIJSKIH IN ŽIVILSKIH PODJETIJ</dc:title>
  <dc:creator>Petra Medved Djurašinović</dc:creator>
  <cp:lastModifiedBy>Petra Medved Djurašinović</cp:lastModifiedBy>
  <cp:revision>1</cp:revision>
  <dcterms:created xsi:type="dcterms:W3CDTF">2020-10-22T08:30:12Z</dcterms:created>
  <dcterms:modified xsi:type="dcterms:W3CDTF">2020-10-22T08:41:42Z</dcterms:modified>
</cp:coreProperties>
</file>